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  <p:sldMasterId id="2147483881" r:id="rId5"/>
  </p:sldMasterIdLst>
  <p:notesMasterIdLst>
    <p:notesMasterId r:id="rId42"/>
  </p:notesMasterIdLst>
  <p:sldIdLst>
    <p:sldId id="257" r:id="rId6"/>
    <p:sldId id="259" r:id="rId7"/>
    <p:sldId id="258" r:id="rId8"/>
    <p:sldId id="286" r:id="rId9"/>
    <p:sldId id="290" r:id="rId10"/>
    <p:sldId id="260" r:id="rId11"/>
    <p:sldId id="278" r:id="rId12"/>
    <p:sldId id="293" r:id="rId13"/>
    <p:sldId id="272" r:id="rId14"/>
    <p:sldId id="267" r:id="rId15"/>
    <p:sldId id="303" r:id="rId16"/>
    <p:sldId id="302" r:id="rId17"/>
    <p:sldId id="301" r:id="rId18"/>
    <p:sldId id="300" r:id="rId19"/>
    <p:sldId id="299" r:id="rId20"/>
    <p:sldId id="298" r:id="rId21"/>
    <p:sldId id="283" r:id="rId22"/>
    <p:sldId id="284" r:id="rId23"/>
    <p:sldId id="265" r:id="rId24"/>
    <p:sldId id="280" r:id="rId25"/>
    <p:sldId id="289" r:id="rId26"/>
    <p:sldId id="294" r:id="rId27"/>
    <p:sldId id="288" r:id="rId28"/>
    <p:sldId id="291" r:id="rId29"/>
    <p:sldId id="264" r:id="rId30"/>
    <p:sldId id="287" r:id="rId31"/>
    <p:sldId id="277" r:id="rId32"/>
    <p:sldId id="273" r:id="rId33"/>
    <p:sldId id="263" r:id="rId34"/>
    <p:sldId id="271" r:id="rId35"/>
    <p:sldId id="270" r:id="rId36"/>
    <p:sldId id="269" r:id="rId37"/>
    <p:sldId id="261" r:id="rId38"/>
    <p:sldId id="276" r:id="rId39"/>
    <p:sldId id="274" r:id="rId40"/>
    <p:sldId id="268" r:id="rId4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E8D32-6361-07AB-701E-9B9A4BD09599}" v="227" dt="2020-12-13T22:00:53.436"/>
    <p1510:client id="{0C8082B2-6990-4DDF-9A23-01A969DF276B}" v="89" dt="2020-10-15T20:34:46.165"/>
    <p1510:client id="{1386A80E-C359-45A9-8461-E10B0A6A7AD7}" v="1" dt="2020-10-18T21:48:07.080"/>
    <p1510:client id="{23660285-FE2F-47DA-AA14-5A870874323F}" v="3" dt="2020-12-15T01:35:01.335"/>
    <p1510:client id="{25705776-831D-4951-BCC3-7A1753DF4BC8}" v="8" dt="2020-10-20T00:53:23.884"/>
    <p1510:client id="{297F1C9B-7E12-4214-A8C3-2DC43852552A}" v="2" dt="2020-10-19T21:35:56.551"/>
    <p1510:client id="{3E5E0ED9-D297-4057-AD30-F7FC597AD75C}" v="40" dt="2020-12-14T21:19:36.548"/>
    <p1510:client id="{40C7A7E3-04B1-1C2C-8B8A-38277ED0B8DD}" v="100" dt="2020-12-13T23:15:30.443"/>
    <p1510:client id="{42A6CCD9-DEE9-4B2E-BB2C-6062CC08E0D8}" v="164" dt="2020-12-15T00:31:12.507"/>
    <p1510:client id="{4545B77B-4344-49A3-A2B3-32342C7E4694}" v="14" dt="2020-10-18T22:03:31.928"/>
    <p1510:client id="{46CC3CFB-05A9-4387-B279-13C720B6365E}" v="2" dt="2020-10-19T21:29:14.497"/>
    <p1510:client id="{474F4D7C-C94E-4924-AEDD-76806818E898}" v="29" dt="2020-10-19T21:32:40.958"/>
    <p1510:client id="{4FACDAC2-4000-42F0-A581-ADBE1E9A949D}" v="12" dt="2020-10-18T22:14:26.328"/>
    <p1510:client id="{5019CE8A-ED4D-4DBF-97AF-8AEA7FA9301E}" v="22" dt="2020-12-15T13:18:45.388"/>
    <p1510:client id="{546A274A-519C-4B26-A4B1-81FECAC94EB9}" v="5" dt="2020-10-15T20:38:15.597"/>
    <p1510:client id="{55D198AC-43B7-4080-987B-395116CA89EE}" v="4" dt="2020-10-15T20:30:46.719"/>
    <p1510:client id="{58BE769C-003C-4932-B4B2-C4BF0A7D25B4}" v="7" dt="2020-10-19T21:30:22.451"/>
    <p1510:client id="{5F4D8CB8-6432-4D40-B480-C4DA99D76ADB}" v="431" dt="2020-12-14T21:07:52.497"/>
    <p1510:client id="{6265A063-A862-9307-11E3-5E81D93FADF6}" v="17" dt="2020-12-15T14:57:47.841"/>
    <p1510:client id="{66E1C0D8-5D3C-44B8-8DB3-52BECC7783F9}" v="78" dt="2020-10-19T23:23:18.979"/>
    <p1510:client id="{6A944FB2-EDBE-4AD9-87A8-1662985B8C7F}" v="680" dt="2020-12-14T21:08:16.359"/>
    <p1510:client id="{6C3E917D-F4F7-42D7-973C-EBCB246D776D}" v="608" dt="2020-12-14T20:19:58.267"/>
    <p1510:client id="{6D5E3A96-18BA-468F-A221-15EDC6CC7FBF}" v="15" dt="2020-10-19T23:42:29.895"/>
    <p1510:client id="{6DA34C30-3A98-4B71-88EB-85FD94B98789}" v="18" dt="2020-12-14T21:35:40.663"/>
    <p1510:client id="{76040CDE-8B73-4974-BEAE-A9B43C2E546A}" v="3" dt="2020-12-15T01:35:00.358"/>
    <p1510:client id="{775C4355-989E-4DBD-84B0-311762F4EC12}" v="26" dt="2020-10-20T00:04:35.218"/>
    <p1510:client id="{7C398EDA-EFF7-4D4B-B85E-62EC666DF471}" v="7" dt="2020-12-15T14:36:46.115"/>
    <p1510:client id="{8F2C80A2-7FA9-4340-98EB-8911ABB559CD}" v="21" dt="2020-10-20T14:07:37.298"/>
    <p1510:client id="{917E3A44-C322-454C-8718-7D798E94C3F4}" v="494" dt="2020-10-19T23:37:07.816"/>
    <p1510:client id="{946B75C6-85D3-465F-91D0-ECA87F8BC138}" v="2" dt="2020-12-15T02:53:20.079"/>
    <p1510:client id="{957ED68F-7870-4FCD-8218-E97E3B8E0DBE}" v="430" dt="2020-12-14T20:58:31.076"/>
    <p1510:client id="{9819D9CE-FC4E-4280-9D8E-241BAC7EAD12}" v="1" dt="2020-10-20T01:17:31.181"/>
    <p1510:client id="{A2381C12-4774-387C-81CA-E57D16491B38}" v="16" dt="2020-12-14T20:56:52.506"/>
    <p1510:client id="{A9D21EE5-CB46-434F-B1F2-577E5F5DD456}" v="79" dt="2020-10-15T21:17:48.104"/>
    <p1510:client id="{AC930DCE-BE1F-47E0-B983-21D4773D0D72}" v="732" dt="2020-12-14T20:58:16.499"/>
    <p1510:client id="{C67526E0-4835-41F1-9E8F-9E63F13593AE}" v="6" dt="2020-10-19T23:56:02.369"/>
    <p1510:client id="{CAA7FF0D-A08E-4931-9231-3CB9F965CE4B}" v="208" dt="2020-12-15T13:41:25.672"/>
    <p1510:client id="{CBA43E7C-CC6A-42F9-92E7-C9A140BFCFE5}" v="44" dt="2020-10-18T22:17:33.567"/>
    <p1510:client id="{CC789C5C-E619-4331-9770-53C27CFDEB07}" v="51" dt="2020-12-15T07:15:14.132"/>
    <p1510:client id="{D1393DD9-0F31-475D-80A7-1D233B2AEC04}" v="487" dt="2020-10-20T13:45:07.017"/>
    <p1510:client id="{D1BB0E87-887F-427B-8EFD-9619FD9C64A3}" v="524" dt="2020-10-20T01:25:17.698"/>
    <p1510:client id="{D3157F6E-149A-43B8-834E-63CD4A170677}" v="495" dt="2020-10-19T19:37:45.785"/>
    <p1510:client id="{D4BFE229-A61B-4580-B345-56522AAEC643}" v="92" dt="2020-10-20T13:44:37.054"/>
    <p1510:client id="{DA287CAD-3C55-441C-9AFA-58E4D56DCC79}" v="986" dt="2020-10-20T01:41:06.489"/>
    <p1510:client id="{DD2FCBDC-50EC-4C3E-9ABE-F4C1B11B175D}" v="22" dt="2020-10-20T13:21:54.334"/>
    <p1510:client id="{E16C122D-83D7-4ACD-B1FC-D70CB49A6C09}" v="39" dt="2020-10-20T14:56:11.228"/>
    <p1510:client id="{E5252A46-72BC-4EDD-BC7B-B5B8AC064AC9}" v="27" dt="2020-10-18T22:15:50.788"/>
    <p1510:client id="{EE186BDF-3E1A-45A6-BEDB-1226BC424ED3}" v="5" dt="2020-10-20T03:28:28.680"/>
    <p1510:client id="{EFCA71D4-A4C6-48CF-8094-85DA683BE40B}" v="952" dt="2020-10-20T13:17:54.578"/>
    <p1510:client id="{F2E6F9CC-CC0E-4020-A1B5-8B95838A7EDD}" v="15" dt="2020-10-18T21:22:38.896"/>
    <p1510:client id="{F34268D5-D3F1-48BE-86C1-B9B0F272463F}" v="88" dt="2020-10-20T01:29:29.619"/>
    <p1510:client id="{F88F0158-8611-4572-A81A-B2DDAE54A00F}" v="121" dt="2020-12-15T04:29:46.812"/>
    <p1510:client id="{F8F82AF3-758C-4C45-B714-FA8F4C943B36}" v="24" dt="2020-10-15T20:29:53.841"/>
    <p1510:client id="{F9ADE963-367A-401A-A3FC-D26732F6B4F8}" v="4" dt="2020-10-15T20:38:37.147"/>
    <p1510:client id="{FB03F936-6429-405E-BF3E-68A93034FBFD}" v="35" dt="2020-10-19T22:08:18.418"/>
    <p1510:client id="{FB80FD13-33FF-48EA-A50E-F6253E63B10A}" v="3" dt="2020-10-20T03:13:59.158"/>
    <p1510:client id="{FD137F3F-21D6-4A04-86B0-527BAA1F8B9C}" v="690" dt="2020-10-20T01:26:16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Yohannan" userId="S::yohannan.r@northeastern.edu::6a1e28d0-19b7-44d4-8fc7-8eee7e3ed59f" providerId="AD" clId="Web-{005E8D32-6361-07AB-701E-9B9A4BD09599}"/>
    <pc:docChg chg="addSld delSld modSld sldOrd">
      <pc:chgData name="Robin Yohannan" userId="S::yohannan.r@northeastern.edu::6a1e28d0-19b7-44d4-8fc7-8eee7e3ed59f" providerId="AD" clId="Web-{005E8D32-6361-07AB-701E-9B9A4BD09599}" dt="2020-12-13T22:00:53.436" v="208" actId="1076"/>
      <pc:docMkLst>
        <pc:docMk/>
      </pc:docMkLst>
      <pc:sldChg chg="ord">
        <pc:chgData name="Robin Yohannan" userId="S::yohannan.r@northeastern.edu::6a1e28d0-19b7-44d4-8fc7-8eee7e3ed59f" providerId="AD" clId="Web-{005E8D32-6361-07AB-701E-9B9A4BD09599}" dt="2020-12-13T21:28:04.275" v="179"/>
        <pc:sldMkLst>
          <pc:docMk/>
          <pc:sldMk cId="2333109669" sldId="267"/>
        </pc:sldMkLst>
      </pc:sldChg>
      <pc:sldChg chg="ord">
        <pc:chgData name="Robin Yohannan" userId="S::yohannan.r@northeastern.edu::6a1e28d0-19b7-44d4-8fc7-8eee7e3ed59f" providerId="AD" clId="Web-{005E8D32-6361-07AB-701E-9B9A4BD09599}" dt="2020-12-13T21:06:39.326" v="0"/>
        <pc:sldMkLst>
          <pc:docMk/>
          <pc:sldMk cId="2122253247" sldId="268"/>
        </pc:sldMkLst>
      </pc:sldChg>
      <pc:sldChg chg="ord">
        <pc:chgData name="Robin Yohannan" userId="S::yohannan.r@northeastern.edu::6a1e28d0-19b7-44d4-8fc7-8eee7e3ed59f" providerId="AD" clId="Web-{005E8D32-6361-07AB-701E-9B9A4BD09599}" dt="2020-12-13T21:06:39.342" v="1"/>
        <pc:sldMkLst>
          <pc:docMk/>
          <pc:sldMk cId="3210944199" sldId="269"/>
        </pc:sldMkLst>
      </pc:sldChg>
      <pc:sldChg chg="ord">
        <pc:chgData name="Robin Yohannan" userId="S::yohannan.r@northeastern.edu::6a1e28d0-19b7-44d4-8fc7-8eee7e3ed59f" providerId="AD" clId="Web-{005E8D32-6361-07AB-701E-9B9A4BD09599}" dt="2020-12-13T21:06:39.342" v="2"/>
        <pc:sldMkLst>
          <pc:docMk/>
          <pc:sldMk cId="912483875" sldId="270"/>
        </pc:sldMkLst>
      </pc:sldChg>
      <pc:sldChg chg="ord">
        <pc:chgData name="Robin Yohannan" userId="S::yohannan.r@northeastern.edu::6a1e28d0-19b7-44d4-8fc7-8eee7e3ed59f" providerId="AD" clId="Web-{005E8D32-6361-07AB-701E-9B9A4BD09599}" dt="2020-12-13T21:06:39.342" v="3"/>
        <pc:sldMkLst>
          <pc:docMk/>
          <pc:sldMk cId="1809063740" sldId="271"/>
        </pc:sldMkLst>
      </pc:sldChg>
      <pc:sldChg chg="addSp delSp modSp add replId">
        <pc:chgData name="Robin Yohannan" userId="S::yohannan.r@northeastern.edu::6a1e28d0-19b7-44d4-8fc7-8eee7e3ed59f" providerId="AD" clId="Web-{005E8D32-6361-07AB-701E-9B9A4BD09599}" dt="2020-12-13T21:24:44.333" v="178" actId="1076"/>
        <pc:sldMkLst>
          <pc:docMk/>
          <pc:sldMk cId="88607026" sldId="281"/>
        </pc:sldMkLst>
        <pc:spChg chg="add mod">
          <ac:chgData name="Robin Yohannan" userId="S::yohannan.r@northeastern.edu::6a1e28d0-19b7-44d4-8fc7-8eee7e3ed59f" providerId="AD" clId="Web-{005E8D32-6361-07AB-701E-9B9A4BD09599}" dt="2020-12-13T21:24:44.333" v="178" actId="1076"/>
          <ac:spMkLst>
            <pc:docMk/>
            <pc:sldMk cId="88607026" sldId="281"/>
            <ac:spMk id="4" creationId="{030E6B45-AF0B-4886-B16B-7C1ECFFB498A}"/>
          </ac:spMkLst>
        </pc:spChg>
        <pc:spChg chg="mod">
          <ac:chgData name="Robin Yohannan" userId="S::yohannan.r@northeastern.edu::6a1e28d0-19b7-44d4-8fc7-8eee7e3ed59f" providerId="AD" clId="Web-{005E8D32-6361-07AB-701E-9B9A4BD09599}" dt="2020-12-13T21:07:28.358" v="19" actId="20577"/>
          <ac:spMkLst>
            <pc:docMk/>
            <pc:sldMk cId="88607026" sldId="281"/>
            <ac:spMk id="90" creationId="{00000000-0000-0000-0000-000000000000}"/>
          </ac:spMkLst>
        </pc:spChg>
        <pc:picChg chg="add del mod modCrop">
          <ac:chgData name="Robin Yohannan" userId="S::yohannan.r@northeastern.edu::6a1e28d0-19b7-44d4-8fc7-8eee7e3ed59f" providerId="AD" clId="Web-{005E8D32-6361-07AB-701E-9B9A4BD09599}" dt="2020-12-13T21:21:49.939" v="134"/>
          <ac:picMkLst>
            <pc:docMk/>
            <pc:sldMk cId="88607026" sldId="281"/>
            <ac:picMk id="2" creationId="{B5CCF3B7-B6CF-4091-AEB2-2EC3DB844A76}"/>
          </ac:picMkLst>
        </pc:picChg>
        <pc:picChg chg="add mod modCrop">
          <ac:chgData name="Robin Yohannan" userId="S::yohannan.r@northeastern.edu::6a1e28d0-19b7-44d4-8fc7-8eee7e3ed59f" providerId="AD" clId="Web-{005E8D32-6361-07AB-701E-9B9A4BD09599}" dt="2020-12-13T21:23:07.566" v="141" actId="1076"/>
          <ac:picMkLst>
            <pc:docMk/>
            <pc:sldMk cId="88607026" sldId="281"/>
            <ac:picMk id="3" creationId="{74CE6D8A-923C-40B3-A409-BABFD02B3813}"/>
          </ac:picMkLst>
        </pc:picChg>
        <pc:picChg chg="del">
          <ac:chgData name="Robin Yohannan" userId="S::yohannan.r@northeastern.edu::6a1e28d0-19b7-44d4-8fc7-8eee7e3ed59f" providerId="AD" clId="Web-{005E8D32-6361-07AB-701E-9B9A4BD09599}" dt="2020-12-13T21:07:30.390" v="20"/>
          <ac:picMkLst>
            <pc:docMk/>
            <pc:sldMk cId="88607026" sldId="281"/>
            <ac:picMk id="89" creationId="{00000000-0000-0000-0000-000000000000}"/>
          </ac:picMkLst>
        </pc:picChg>
      </pc:sldChg>
      <pc:sldChg chg="modSp new del">
        <pc:chgData name="Robin Yohannan" userId="S::yohannan.r@northeastern.edu::6a1e28d0-19b7-44d4-8fc7-8eee7e3ed59f" providerId="AD" clId="Web-{005E8D32-6361-07AB-701E-9B9A4BD09599}" dt="2020-12-13T21:07:15.186" v="8"/>
        <pc:sldMkLst>
          <pc:docMk/>
          <pc:sldMk cId="429822921" sldId="281"/>
        </pc:sldMkLst>
        <pc:spChg chg="mod">
          <ac:chgData name="Robin Yohannan" userId="S::yohannan.r@northeastern.edu::6a1e28d0-19b7-44d4-8fc7-8eee7e3ed59f" providerId="AD" clId="Web-{005E8D32-6361-07AB-701E-9B9A4BD09599}" dt="2020-12-13T21:07:07.733" v="7" actId="20577"/>
          <ac:spMkLst>
            <pc:docMk/>
            <pc:sldMk cId="429822921" sldId="281"/>
            <ac:spMk id="2" creationId="{2A36332E-B9BA-4D90-B6E9-AF5AB6909209}"/>
          </ac:spMkLst>
        </pc:spChg>
      </pc:sldChg>
      <pc:sldChg chg="addSp modSp add replId">
        <pc:chgData name="Robin Yohannan" userId="S::yohannan.r@northeastern.edu::6a1e28d0-19b7-44d4-8fc7-8eee7e3ed59f" providerId="AD" clId="Web-{005E8D32-6361-07AB-701E-9B9A4BD09599}" dt="2020-12-13T21:23:57.457" v="149" actId="20577"/>
        <pc:sldMkLst>
          <pc:docMk/>
          <pc:sldMk cId="3543646998" sldId="282"/>
        </pc:sldMkLst>
        <pc:spChg chg="add mod">
          <ac:chgData name="Robin Yohannan" userId="S::yohannan.r@northeastern.edu::6a1e28d0-19b7-44d4-8fc7-8eee7e3ed59f" providerId="AD" clId="Web-{005E8D32-6361-07AB-701E-9B9A4BD09599}" dt="2020-12-13T21:23:47.910" v="148" actId="1076"/>
          <ac:spMkLst>
            <pc:docMk/>
            <pc:sldMk cId="3543646998" sldId="282"/>
            <ac:spMk id="4" creationId="{E9C48B63-9387-42AA-8C7E-4378162EB47F}"/>
          </ac:spMkLst>
        </pc:spChg>
        <pc:spChg chg="add mod">
          <ac:chgData name="Robin Yohannan" userId="S::yohannan.r@northeastern.edu::6a1e28d0-19b7-44d4-8fc7-8eee7e3ed59f" providerId="AD" clId="Web-{005E8D32-6361-07AB-701E-9B9A4BD09599}" dt="2020-12-13T21:23:57.457" v="149" actId="20577"/>
          <ac:spMkLst>
            <pc:docMk/>
            <pc:sldMk cId="3543646998" sldId="282"/>
            <ac:spMk id="7" creationId="{763B7015-75BF-4BE8-9C6B-010E76BF9562}"/>
          </ac:spMkLst>
        </pc:spChg>
        <pc:spChg chg="mod">
          <ac:chgData name="Robin Yohannan" userId="S::yohannan.r@northeastern.edu::6a1e28d0-19b7-44d4-8fc7-8eee7e3ed59f" providerId="AD" clId="Web-{005E8D32-6361-07AB-701E-9B9A4BD09599}" dt="2020-12-13T21:07:39.874" v="23" actId="20577"/>
          <ac:spMkLst>
            <pc:docMk/>
            <pc:sldMk cId="3543646998" sldId="282"/>
            <ac:spMk id="90" creationId="{00000000-0000-0000-0000-000000000000}"/>
          </ac:spMkLst>
        </pc:spChg>
        <pc:picChg chg="add mod modCrop">
          <ac:chgData name="Robin Yohannan" userId="S::yohannan.r@northeastern.edu::6a1e28d0-19b7-44d4-8fc7-8eee7e3ed59f" providerId="AD" clId="Web-{005E8D32-6361-07AB-701E-9B9A4BD09599}" dt="2020-12-13T21:23:30.754" v="144" actId="1076"/>
          <ac:picMkLst>
            <pc:docMk/>
            <pc:sldMk cId="3543646998" sldId="282"/>
            <ac:picMk id="2" creationId="{AB1ADD7D-8C04-4002-ADE9-33B32EDEF521}"/>
          </ac:picMkLst>
        </pc:picChg>
        <pc:picChg chg="add mod">
          <ac:chgData name="Robin Yohannan" userId="S::yohannan.r@northeastern.edu::6a1e28d0-19b7-44d4-8fc7-8eee7e3ed59f" providerId="AD" clId="Web-{005E8D32-6361-07AB-701E-9B9A4BD09599}" dt="2020-12-13T21:15:46.776" v="54" actId="1076"/>
          <ac:picMkLst>
            <pc:docMk/>
            <pc:sldMk cId="3543646998" sldId="282"/>
            <ac:picMk id="3" creationId="{3FA6A3E8-34EC-42D6-A743-D03B9E0474C4}"/>
          </ac:picMkLst>
        </pc:picChg>
      </pc:sldChg>
      <pc:sldChg chg="addSp modSp add replId">
        <pc:chgData name="Robin Yohannan" userId="S::yohannan.r@northeastern.edu::6a1e28d0-19b7-44d4-8fc7-8eee7e3ed59f" providerId="AD" clId="Web-{005E8D32-6361-07AB-701E-9B9A4BD09599}" dt="2020-12-13T22:00:53.436" v="208" actId="1076"/>
        <pc:sldMkLst>
          <pc:docMk/>
          <pc:sldMk cId="1161541633" sldId="283"/>
        </pc:sldMkLst>
        <pc:spChg chg="mod">
          <ac:chgData name="Robin Yohannan" userId="S::yohannan.r@northeastern.edu::6a1e28d0-19b7-44d4-8fc7-8eee7e3ed59f" providerId="AD" clId="Web-{005E8D32-6361-07AB-701E-9B9A4BD09599}" dt="2020-12-13T21:07:46.531" v="26" actId="20577"/>
          <ac:spMkLst>
            <pc:docMk/>
            <pc:sldMk cId="1161541633" sldId="283"/>
            <ac:spMk id="90" creationId="{00000000-0000-0000-0000-000000000000}"/>
          </ac:spMkLst>
        </pc:spChg>
        <pc:picChg chg="add mod">
          <ac:chgData name="Robin Yohannan" userId="S::yohannan.r@northeastern.edu::6a1e28d0-19b7-44d4-8fc7-8eee7e3ed59f" providerId="AD" clId="Web-{005E8D32-6361-07AB-701E-9B9A4BD09599}" dt="2020-12-13T22:00:53.436" v="208" actId="1076"/>
          <ac:picMkLst>
            <pc:docMk/>
            <pc:sldMk cId="1161541633" sldId="283"/>
            <ac:picMk id="2" creationId="{CB29CC7F-F2D9-4163-975B-673E3593F4A1}"/>
          </ac:picMkLst>
        </pc:picChg>
      </pc:sldChg>
      <pc:sldChg chg="addSp modSp add replId">
        <pc:chgData name="Robin Yohannan" userId="S::yohannan.r@northeastern.edu::6a1e28d0-19b7-44d4-8fc7-8eee7e3ed59f" providerId="AD" clId="Web-{005E8D32-6361-07AB-701E-9B9A4BD09599}" dt="2020-12-13T21:34:15.846" v="200" actId="1076"/>
        <pc:sldMkLst>
          <pc:docMk/>
          <pc:sldMk cId="97153314" sldId="284"/>
        </pc:sldMkLst>
        <pc:spChg chg="mod">
          <ac:chgData name="Robin Yohannan" userId="S::yohannan.r@northeastern.edu::6a1e28d0-19b7-44d4-8fc7-8eee7e3ed59f" providerId="AD" clId="Web-{005E8D32-6361-07AB-701E-9B9A4BD09599}" dt="2020-12-13T21:08:22.328" v="41" actId="20577"/>
          <ac:spMkLst>
            <pc:docMk/>
            <pc:sldMk cId="97153314" sldId="284"/>
            <ac:spMk id="90" creationId="{00000000-0000-0000-0000-000000000000}"/>
          </ac:spMkLst>
        </pc:spChg>
        <pc:picChg chg="add mod">
          <ac:chgData name="Robin Yohannan" userId="S::yohannan.r@northeastern.edu::6a1e28d0-19b7-44d4-8fc7-8eee7e3ed59f" providerId="AD" clId="Web-{005E8D32-6361-07AB-701E-9B9A4BD09599}" dt="2020-12-13T21:34:14.284" v="199" actId="1076"/>
          <ac:picMkLst>
            <pc:docMk/>
            <pc:sldMk cId="97153314" sldId="284"/>
            <ac:picMk id="2" creationId="{6DF07E10-CF9B-491F-9795-10806AAAEC0E}"/>
          </ac:picMkLst>
        </pc:picChg>
        <pc:picChg chg="add mod">
          <ac:chgData name="Robin Yohannan" userId="S::yohannan.r@northeastern.edu::6a1e28d0-19b7-44d4-8fc7-8eee7e3ed59f" providerId="AD" clId="Web-{005E8D32-6361-07AB-701E-9B9A4BD09599}" dt="2020-12-13T21:34:15.846" v="200" actId="1076"/>
          <ac:picMkLst>
            <pc:docMk/>
            <pc:sldMk cId="97153314" sldId="284"/>
            <ac:picMk id="3" creationId="{80E9232F-30E7-406A-A82C-529D70879E2B}"/>
          </ac:picMkLst>
        </pc:picChg>
        <pc:picChg chg="add mod">
          <ac:chgData name="Robin Yohannan" userId="S::yohannan.r@northeastern.edu::6a1e28d0-19b7-44d4-8fc7-8eee7e3ed59f" providerId="AD" clId="Web-{005E8D32-6361-07AB-701E-9B9A4BD09599}" dt="2020-12-13T21:34:08.393" v="197" actId="1076"/>
          <ac:picMkLst>
            <pc:docMk/>
            <pc:sldMk cId="97153314" sldId="284"/>
            <ac:picMk id="4" creationId="{1AAE44D0-4434-4F82-8C14-E4B3E6DC1F03}"/>
          </ac:picMkLst>
        </pc:picChg>
      </pc:sldChg>
      <pc:sldChg chg="new del">
        <pc:chgData name="Robin Yohannan" userId="S::yohannan.r@northeastern.edu::6a1e28d0-19b7-44d4-8fc7-8eee7e3ed59f" providerId="AD" clId="Web-{005E8D32-6361-07AB-701E-9B9A4BD09599}" dt="2020-12-13T21:08:03.812" v="30"/>
        <pc:sldMkLst>
          <pc:docMk/>
          <pc:sldMk cId="430081794" sldId="284"/>
        </pc:sldMkLst>
      </pc:sldChg>
      <pc:sldChg chg="new del">
        <pc:chgData name="Robin Yohannan" userId="S::yohannan.r@northeastern.edu::6a1e28d0-19b7-44d4-8fc7-8eee7e3ed59f" providerId="AD" clId="Web-{005E8D32-6361-07AB-701E-9B9A4BD09599}" dt="2020-12-13T21:07:52.734" v="28"/>
        <pc:sldMkLst>
          <pc:docMk/>
          <pc:sldMk cId="3707820981" sldId="284"/>
        </pc:sldMkLst>
      </pc:sldChg>
    </pc:docChg>
  </pc:docChgLst>
  <pc:docChgLst>
    <pc:chgData name="William Varner" userId="S::varner.wi@northeastern.edu::e58f3419-66ab-48cd-a630-45271e1732a5" providerId="AD" clId="Web-{A9D21EE5-CB46-434F-B1F2-577E5F5DD456}"/>
    <pc:docChg chg="modSld">
      <pc:chgData name="William Varner" userId="S::varner.wi@northeastern.edu::e58f3419-66ab-48cd-a630-45271e1732a5" providerId="AD" clId="Web-{A9D21EE5-CB46-434F-B1F2-577E5F5DD456}" dt="2020-10-15T21:17:48.104" v="78" actId="20577"/>
      <pc:docMkLst>
        <pc:docMk/>
      </pc:docMkLst>
      <pc:sldChg chg="modSp">
        <pc:chgData name="William Varner" userId="S::varner.wi@northeastern.edu::e58f3419-66ab-48cd-a630-45271e1732a5" providerId="AD" clId="Web-{A9D21EE5-CB46-434F-B1F2-577E5F5DD456}" dt="2020-10-15T21:17:48.104" v="78" actId="20577"/>
        <pc:sldMkLst>
          <pc:docMk/>
          <pc:sldMk cId="3379071480" sldId="258"/>
        </pc:sldMkLst>
        <pc:spChg chg="mod">
          <ac:chgData name="William Varner" userId="S::varner.wi@northeastern.edu::e58f3419-66ab-48cd-a630-45271e1732a5" providerId="AD" clId="Web-{A9D21EE5-CB46-434F-B1F2-577E5F5DD456}" dt="2020-10-15T21:17:48.104" v="78" actId="20577"/>
          <ac:spMkLst>
            <pc:docMk/>
            <pc:sldMk cId="3379071480" sldId="258"/>
            <ac:spMk id="2" creationId="{C68AD330-5733-4094-85D8-27A880DB0370}"/>
          </ac:spMkLst>
        </pc:spChg>
      </pc:sldChg>
    </pc:docChg>
  </pc:docChgLst>
  <pc:docChgLst>
    <pc:chgData name="Muralikrishna Shanmugasundaram" userId="S::shanmugasundaram.m@northeastern.edu::803744f7-3cb8-4ca1-a385-35a41fa94415" providerId="AD" clId="Web-{D1393DD9-0F31-475D-80A7-1D233B2AEC04}"/>
    <pc:docChg chg="modSld">
      <pc:chgData name="Muralikrishna Shanmugasundaram" userId="S::shanmugasundaram.m@northeastern.edu::803744f7-3cb8-4ca1-a385-35a41fa94415" providerId="AD" clId="Web-{D1393DD9-0F31-475D-80A7-1D233B2AEC04}" dt="2020-10-20T13:45:06.657" v="465" actId="20577"/>
      <pc:docMkLst>
        <pc:docMk/>
      </pc:docMkLst>
      <pc:sldChg chg="modSp">
        <pc:chgData name="Muralikrishna Shanmugasundaram" userId="S::shanmugasundaram.m@northeastern.edu::803744f7-3cb8-4ca1-a385-35a41fa94415" providerId="AD" clId="Web-{D1393DD9-0F31-475D-80A7-1D233B2AEC04}" dt="2020-10-20T13:21:34.207" v="339"/>
        <pc:sldMkLst>
          <pc:docMk/>
          <pc:sldMk cId="3681631149" sldId="264"/>
        </pc:sldMkLst>
        <pc:graphicFrameChg chg="mod modGraphic">
          <ac:chgData name="Muralikrishna Shanmugasundaram" userId="S::shanmugasundaram.m@northeastern.edu::803744f7-3cb8-4ca1-a385-35a41fa94415" providerId="AD" clId="Web-{D1393DD9-0F31-475D-80A7-1D233B2AEC04}" dt="2020-10-20T13:21:34.207" v="339"/>
          <ac:graphicFrameMkLst>
            <pc:docMk/>
            <pc:sldMk cId="3681631149" sldId="264"/>
            <ac:graphicFrameMk id="4" creationId="{BBAF670F-6147-497C-8244-9EBF46EF33C2}"/>
          </ac:graphicFrameMkLst>
        </pc:graphicFrameChg>
      </pc:sldChg>
      <pc:sldChg chg="modSp">
        <pc:chgData name="Muralikrishna Shanmugasundaram" userId="S::shanmugasundaram.m@northeastern.edu::803744f7-3cb8-4ca1-a385-35a41fa94415" providerId="AD" clId="Web-{D1393DD9-0F31-475D-80A7-1D233B2AEC04}" dt="2020-10-20T13:45:04.767" v="463" actId="20577"/>
        <pc:sldMkLst>
          <pc:docMk/>
          <pc:sldMk cId="2576106544" sldId="279"/>
        </pc:sldMkLst>
        <pc:spChg chg="mod">
          <ac:chgData name="Muralikrishna Shanmugasundaram" userId="S::shanmugasundaram.m@northeastern.edu::803744f7-3cb8-4ca1-a385-35a41fa94415" providerId="AD" clId="Web-{D1393DD9-0F31-475D-80A7-1D233B2AEC04}" dt="2020-10-20T13:45:04.767" v="463" actId="20577"/>
          <ac:spMkLst>
            <pc:docMk/>
            <pc:sldMk cId="2576106544" sldId="279"/>
            <ac:spMk id="3" creationId="{04D2A10E-6189-45DE-BCE3-E5D46DFFF667}"/>
          </ac:spMkLst>
        </pc:spChg>
        <pc:graphicFrameChg chg="modGraphic">
          <ac:chgData name="Muralikrishna Shanmugasundaram" userId="S::shanmugasundaram.m@northeastern.edu::803744f7-3cb8-4ca1-a385-35a41fa94415" providerId="AD" clId="Web-{D1393DD9-0F31-475D-80A7-1D233B2AEC04}" dt="2020-10-20T13:44:51.578" v="428" actId="20577"/>
          <ac:graphicFrameMkLst>
            <pc:docMk/>
            <pc:sldMk cId="2576106544" sldId="279"/>
            <ac:graphicFrameMk id="5" creationId="{29C8D716-F157-431F-98A1-B5E4529BBA9D}"/>
          </ac:graphicFrameMkLst>
        </pc:graphicFrameChg>
      </pc:sldChg>
    </pc:docChg>
  </pc:docChgLst>
  <pc:docChgLst>
    <pc:chgData name="Tejas Krishna Reddy" userId="S::krishnareddy.t@northeastern.edu::603e8b78-4751-4adf-93e7-7f0bafb0f101" providerId="AD" clId="Web-{DA287CAD-3C55-441C-9AFA-58E4D56DCC79}"/>
    <pc:docChg chg="addSld modSld">
      <pc:chgData name="Tejas Krishna Reddy" userId="S::krishnareddy.t@northeastern.edu::603e8b78-4751-4adf-93e7-7f0bafb0f101" providerId="AD" clId="Web-{DA287CAD-3C55-441C-9AFA-58E4D56DCC79}" dt="2020-10-20T01:44:25.633" v="975"/>
      <pc:docMkLst>
        <pc:docMk/>
      </pc:docMkLst>
      <pc:sldChg chg="addSp delSp modSp">
        <pc:chgData name="Tejas Krishna Reddy" userId="S::krishnareddy.t@northeastern.edu::603e8b78-4751-4adf-93e7-7f0bafb0f101" providerId="AD" clId="Web-{DA287CAD-3C55-441C-9AFA-58E4D56DCC79}" dt="2020-10-19T22:22:08.329" v="531" actId="1076"/>
        <pc:sldMkLst>
          <pc:docMk/>
          <pc:sldMk cId="2341053632" sldId="265"/>
        </pc:sldMkLst>
        <pc:spChg chg="mod">
          <ac:chgData name="Tejas Krishna Reddy" userId="S::krishnareddy.t@northeastern.edu::603e8b78-4751-4adf-93e7-7f0bafb0f101" providerId="AD" clId="Web-{DA287CAD-3C55-441C-9AFA-58E4D56DCC79}" dt="2020-10-19T22:15:25.760" v="497" actId="20577"/>
          <ac:spMkLst>
            <pc:docMk/>
            <pc:sldMk cId="2341053632" sldId="265"/>
            <ac:spMk id="2" creationId="{FE1D7F4A-6760-42E6-B196-FC07428CA48B}"/>
          </ac:spMkLst>
        </pc:spChg>
        <pc:picChg chg="add mod">
          <ac:chgData name="Tejas Krishna Reddy" userId="S::krishnareddy.t@northeastern.edu::603e8b78-4751-4adf-93e7-7f0bafb0f101" providerId="AD" clId="Web-{DA287CAD-3C55-441C-9AFA-58E4D56DCC79}" dt="2020-10-19T22:22:08.329" v="531" actId="1076"/>
          <ac:picMkLst>
            <pc:docMk/>
            <pc:sldMk cId="2341053632" sldId="265"/>
            <ac:picMk id="4" creationId="{3BA27B3C-8B17-4D60-99BF-D1B25F2BEB0E}"/>
          </ac:picMkLst>
        </pc:picChg>
        <pc:picChg chg="add mod">
          <ac:chgData name="Tejas Krishna Reddy" userId="S::krishnareddy.t@northeastern.edu::603e8b78-4751-4adf-93e7-7f0bafb0f101" providerId="AD" clId="Web-{DA287CAD-3C55-441C-9AFA-58E4D56DCC79}" dt="2020-10-19T22:22:04.172" v="529" actId="1076"/>
          <ac:picMkLst>
            <pc:docMk/>
            <pc:sldMk cId="2341053632" sldId="265"/>
            <ac:picMk id="5" creationId="{96D5723E-9E3A-4C90-9AA9-2F0EF7EF79C2}"/>
          </ac:picMkLst>
        </pc:picChg>
        <pc:picChg chg="add del mod">
          <ac:chgData name="Tejas Krishna Reddy" userId="S::krishnareddy.t@northeastern.edu::603e8b78-4751-4adf-93e7-7f0bafb0f101" providerId="AD" clId="Web-{DA287CAD-3C55-441C-9AFA-58E4D56DCC79}" dt="2020-10-19T22:19:57.931" v="511"/>
          <ac:picMkLst>
            <pc:docMk/>
            <pc:sldMk cId="2341053632" sldId="265"/>
            <ac:picMk id="6" creationId="{EEE33676-BDBA-4D85-A2E8-5C16530411F1}"/>
          </ac:picMkLst>
        </pc:picChg>
        <pc:picChg chg="add mod">
          <ac:chgData name="Tejas Krishna Reddy" userId="S::krishnareddy.t@northeastern.edu::603e8b78-4751-4adf-93e7-7f0bafb0f101" providerId="AD" clId="Web-{DA287CAD-3C55-441C-9AFA-58E4D56DCC79}" dt="2020-10-19T22:21:59.203" v="527" actId="1076"/>
          <ac:picMkLst>
            <pc:docMk/>
            <pc:sldMk cId="2341053632" sldId="265"/>
            <ac:picMk id="7" creationId="{243A2646-6A09-43BA-A0A7-63DA4A142C1B}"/>
          </ac:picMkLst>
        </pc:picChg>
        <pc:picChg chg="add mod">
          <ac:chgData name="Tejas Krishna Reddy" userId="S::krishnareddy.t@northeastern.edu::603e8b78-4751-4adf-93e7-7f0bafb0f101" providerId="AD" clId="Web-{DA287CAD-3C55-441C-9AFA-58E4D56DCC79}" dt="2020-10-19T22:22:02.734" v="528" actId="1076"/>
          <ac:picMkLst>
            <pc:docMk/>
            <pc:sldMk cId="2341053632" sldId="265"/>
            <ac:picMk id="8" creationId="{25E2A730-19DF-4235-AC13-1583BF37A5C7}"/>
          </ac:picMkLst>
        </pc:picChg>
      </pc:sldChg>
      <pc:sldChg chg="addSp delSp modSp">
        <pc:chgData name="Tejas Krishna Reddy" userId="S::krishnareddy.t@northeastern.edu::603e8b78-4751-4adf-93e7-7f0bafb0f101" providerId="AD" clId="Web-{DA287CAD-3C55-441C-9AFA-58E4D56DCC79}" dt="2020-10-20T01:44:25.633" v="975"/>
        <pc:sldMkLst>
          <pc:docMk/>
          <pc:sldMk cId="2576106544" sldId="279"/>
        </pc:sldMkLst>
        <pc:spChg chg="del">
          <ac:chgData name="Tejas Krishna Reddy" userId="S::krishnareddy.t@northeastern.edu::603e8b78-4751-4adf-93e7-7f0bafb0f101" providerId="AD" clId="Web-{DA287CAD-3C55-441C-9AFA-58E4D56DCC79}" dt="2020-10-20T01:44:25.633" v="975"/>
          <ac:spMkLst>
            <pc:docMk/>
            <pc:sldMk cId="2576106544" sldId="279"/>
            <ac:spMk id="2" creationId="{5299F4F4-7B9E-425C-AB9B-B42DE531A06B}"/>
          </ac:spMkLst>
        </pc:spChg>
        <pc:spChg chg="mod">
          <ac:chgData name="Tejas Krishna Reddy" userId="S::krishnareddy.t@northeastern.edu::603e8b78-4751-4adf-93e7-7f0bafb0f101" providerId="AD" clId="Web-{DA287CAD-3C55-441C-9AFA-58E4D56DCC79}" dt="2020-10-20T01:44:25.633" v="975"/>
          <ac:spMkLst>
            <pc:docMk/>
            <pc:sldMk cId="2576106544" sldId="279"/>
            <ac:spMk id="3" creationId="{04D2A10E-6189-45DE-BCE3-E5D46DFFF667}"/>
          </ac:spMkLst>
        </pc:spChg>
        <pc:graphicFrameChg chg="add">
          <ac:chgData name="Tejas Krishna Reddy" userId="S::krishnareddy.t@northeastern.edu::603e8b78-4751-4adf-93e7-7f0bafb0f101" providerId="AD" clId="Web-{DA287CAD-3C55-441C-9AFA-58E4D56DCC79}" dt="2020-10-20T01:44:25.633" v="975"/>
          <ac:graphicFrameMkLst>
            <pc:docMk/>
            <pc:sldMk cId="2576106544" sldId="279"/>
            <ac:graphicFrameMk id="5" creationId="{29C8D716-F157-431F-98A1-B5E4529BBA9D}"/>
          </ac:graphicFrameMkLst>
        </pc:graphicFrameChg>
      </pc:sldChg>
      <pc:sldChg chg="addSp delSp modSp new">
        <pc:chgData name="Tejas Krishna Reddy" userId="S::krishnareddy.t@northeastern.edu::603e8b78-4751-4adf-93e7-7f0bafb0f101" providerId="AD" clId="Web-{DA287CAD-3C55-441C-9AFA-58E4D56DCC79}" dt="2020-10-20T01:41:06.489" v="974" actId="1076"/>
        <pc:sldMkLst>
          <pc:docMk/>
          <pc:sldMk cId="1577392925" sldId="280"/>
        </pc:sldMkLst>
        <pc:spChg chg="add del mod">
          <ac:chgData name="Tejas Krishna Reddy" userId="S::krishnareddy.t@northeastern.edu::603e8b78-4751-4adf-93e7-7f0bafb0f101" providerId="AD" clId="Web-{DA287CAD-3C55-441C-9AFA-58E4D56DCC79}" dt="2020-10-20T01:33:13.339" v="564"/>
          <ac:spMkLst>
            <pc:docMk/>
            <pc:sldMk cId="1577392925" sldId="280"/>
            <ac:spMk id="2" creationId="{1A6AFE6A-6854-4CDB-BCF9-D31F0AEFFD10}"/>
          </ac:spMkLst>
        </pc:spChg>
        <pc:spChg chg="mod">
          <ac:chgData name="Tejas Krishna Reddy" userId="S::krishnareddy.t@northeastern.edu::603e8b78-4751-4adf-93e7-7f0bafb0f101" providerId="AD" clId="Web-{DA287CAD-3C55-441C-9AFA-58E4D56DCC79}" dt="2020-10-20T01:28:10.428" v="545" actId="20577"/>
          <ac:spMkLst>
            <pc:docMk/>
            <pc:sldMk cId="1577392925" sldId="280"/>
            <ac:spMk id="3" creationId="{A8AB931C-8C87-41C4-B9FA-A7DDF3FC5C62}"/>
          </ac:spMkLst>
        </pc:spChg>
        <pc:spChg chg="add mod">
          <ac:chgData name="Tejas Krishna Reddy" userId="S::krishnareddy.t@northeastern.edu::603e8b78-4751-4adf-93e7-7f0bafb0f101" providerId="AD" clId="Web-{DA287CAD-3C55-441C-9AFA-58E4D56DCC79}" dt="2020-10-20T01:40:37.738" v="968" actId="14100"/>
          <ac:spMkLst>
            <pc:docMk/>
            <pc:sldMk cId="1577392925" sldId="280"/>
            <ac:spMk id="7" creationId="{92D2486E-04E6-449B-99A5-3BE45BB7C7A4}"/>
          </ac:spMkLst>
        </pc:spChg>
        <pc:picChg chg="add del mod ord">
          <ac:chgData name="Tejas Krishna Reddy" userId="S::krishnareddy.t@northeastern.edu::603e8b78-4751-4adf-93e7-7f0bafb0f101" providerId="AD" clId="Web-{DA287CAD-3C55-441C-9AFA-58E4D56DCC79}" dt="2020-10-20T01:32:34.870" v="553"/>
          <ac:picMkLst>
            <pc:docMk/>
            <pc:sldMk cId="1577392925" sldId="280"/>
            <ac:picMk id="4" creationId="{25DC921B-BF6E-4BF2-9881-6767D8947CBF}"/>
          </ac:picMkLst>
        </pc:picChg>
        <pc:picChg chg="add del mod ord">
          <ac:chgData name="Tejas Krishna Reddy" userId="S::krishnareddy.t@northeastern.edu::603e8b78-4751-4adf-93e7-7f0bafb0f101" providerId="AD" clId="Web-{DA287CAD-3C55-441C-9AFA-58E4D56DCC79}" dt="2020-10-20T01:32:47.214" v="558"/>
          <ac:picMkLst>
            <pc:docMk/>
            <pc:sldMk cId="1577392925" sldId="280"/>
            <ac:picMk id="5" creationId="{11CAE241-D21D-448A-B194-B91BBD4D0847}"/>
          </ac:picMkLst>
        </pc:picChg>
        <pc:picChg chg="add del mod ord">
          <ac:chgData name="Tejas Krishna Reddy" userId="S::krishnareddy.t@northeastern.edu::603e8b78-4751-4adf-93e7-7f0bafb0f101" providerId="AD" clId="Web-{DA287CAD-3C55-441C-9AFA-58E4D56DCC79}" dt="2020-10-20T01:33:03.183" v="562"/>
          <ac:picMkLst>
            <pc:docMk/>
            <pc:sldMk cId="1577392925" sldId="280"/>
            <ac:picMk id="6" creationId="{4DEE75C9-548C-483F-9ABA-9D40DB717204}"/>
          </ac:picMkLst>
        </pc:picChg>
        <pc:picChg chg="add mod ord">
          <ac:chgData name="Tejas Krishna Reddy" userId="S::krishnareddy.t@northeastern.edu::603e8b78-4751-4adf-93e7-7f0bafb0f101" providerId="AD" clId="Web-{DA287CAD-3C55-441C-9AFA-58E4D56DCC79}" dt="2020-10-20T01:41:06.489" v="974" actId="1076"/>
          <ac:picMkLst>
            <pc:docMk/>
            <pc:sldMk cId="1577392925" sldId="280"/>
            <ac:picMk id="8" creationId="{75A9E512-7175-497A-8BA3-436B5B8F3C57}"/>
          </ac:picMkLst>
        </pc:picChg>
        <pc:picChg chg="add mod">
          <ac:chgData name="Tejas Krishna Reddy" userId="S::krishnareddy.t@northeastern.edu::603e8b78-4751-4adf-93e7-7f0bafb0f101" providerId="AD" clId="Web-{DA287CAD-3C55-441C-9AFA-58E4D56DCC79}" dt="2020-10-20T01:40:54.379" v="972" actId="1076"/>
          <ac:picMkLst>
            <pc:docMk/>
            <pc:sldMk cId="1577392925" sldId="280"/>
            <ac:picMk id="9" creationId="{2B6E0485-99E7-4582-8DDA-1A8A345FE290}"/>
          </ac:picMkLst>
        </pc:picChg>
        <pc:picChg chg="add mod">
          <ac:chgData name="Tejas Krishna Reddy" userId="S::krishnareddy.t@northeastern.edu::603e8b78-4751-4adf-93e7-7f0bafb0f101" providerId="AD" clId="Web-{DA287CAD-3C55-441C-9AFA-58E4D56DCC79}" dt="2020-10-20T01:37:25.063" v="595" actId="1076"/>
          <ac:picMkLst>
            <pc:docMk/>
            <pc:sldMk cId="1577392925" sldId="280"/>
            <ac:picMk id="10" creationId="{B67BDB17-C87F-409E-BBB0-4DA71DF2423B}"/>
          </ac:picMkLst>
        </pc:picChg>
      </pc:sldChg>
    </pc:docChg>
  </pc:docChgLst>
  <pc:docChgLst>
    <pc:chgData name="Xinchao Song" userId="S::song.xin@northeastern.edu::bd853e83-44cf-40ec-837d-ef76f74a24e5" providerId="AD" clId="Web-{CC789C5C-E619-4331-9770-53C27CFDEB07}"/>
    <pc:docChg chg="addSld delSld modSld">
      <pc:chgData name="Xinchao Song" userId="S::song.xin@northeastern.edu::bd853e83-44cf-40ec-837d-ef76f74a24e5" providerId="AD" clId="Web-{CC789C5C-E619-4331-9770-53C27CFDEB07}" dt="2020-12-15T07:15:14.132" v="50"/>
      <pc:docMkLst>
        <pc:docMk/>
      </pc:docMkLst>
      <pc:sldChg chg="del">
        <pc:chgData name="Xinchao Song" userId="S::song.xin@northeastern.edu::bd853e83-44cf-40ec-837d-ef76f74a24e5" providerId="AD" clId="Web-{CC789C5C-E619-4331-9770-53C27CFDEB07}" dt="2020-12-15T06:22:53.891" v="6"/>
        <pc:sldMkLst>
          <pc:docMk/>
          <pc:sldMk cId="88607026" sldId="281"/>
        </pc:sldMkLst>
      </pc:sldChg>
      <pc:sldChg chg="del">
        <pc:chgData name="Xinchao Song" userId="S::song.xin@northeastern.edu::bd853e83-44cf-40ec-837d-ef76f74a24e5" providerId="AD" clId="Web-{CC789C5C-E619-4331-9770-53C27CFDEB07}" dt="2020-12-15T06:23:03.813" v="8"/>
        <pc:sldMkLst>
          <pc:docMk/>
          <pc:sldMk cId="3543646998" sldId="282"/>
        </pc:sldMkLst>
      </pc:sldChg>
      <pc:sldChg chg="del">
        <pc:chgData name="Xinchao Song" userId="S::song.xin@northeastern.edu::bd853e83-44cf-40ec-837d-ef76f74a24e5" providerId="AD" clId="Web-{CC789C5C-E619-4331-9770-53C27CFDEB07}" dt="2020-12-15T06:23:04.641" v="9"/>
        <pc:sldMkLst>
          <pc:docMk/>
          <pc:sldMk cId="340860184" sldId="285"/>
        </pc:sldMkLst>
      </pc:sldChg>
      <pc:sldChg chg="del">
        <pc:chgData name="Xinchao Song" userId="S::song.xin@northeastern.edu::bd853e83-44cf-40ec-837d-ef76f74a24e5" providerId="AD" clId="Web-{CC789C5C-E619-4331-9770-53C27CFDEB07}" dt="2020-12-15T06:23:07.126" v="10"/>
        <pc:sldMkLst>
          <pc:docMk/>
          <pc:sldMk cId="983081798" sldId="295"/>
        </pc:sldMkLst>
      </pc:sldChg>
      <pc:sldChg chg="del">
        <pc:chgData name="Xinchao Song" userId="S::song.xin@northeastern.edu::bd853e83-44cf-40ec-837d-ef76f74a24e5" providerId="AD" clId="Web-{CC789C5C-E619-4331-9770-53C27CFDEB07}" dt="2020-12-15T06:23:02.813" v="7"/>
        <pc:sldMkLst>
          <pc:docMk/>
          <pc:sldMk cId="2740378468" sldId="297"/>
        </pc:sldMkLst>
      </pc:sldChg>
      <pc:sldChg chg="addSp delSp modSp add">
        <pc:chgData name="Xinchao Song" userId="S::song.xin@northeastern.edu::bd853e83-44cf-40ec-837d-ef76f74a24e5" providerId="AD" clId="Web-{CC789C5C-E619-4331-9770-53C27CFDEB07}" dt="2020-12-15T06:27:23.509" v="48" actId="1076"/>
        <pc:sldMkLst>
          <pc:docMk/>
          <pc:sldMk cId="2835427326" sldId="298"/>
        </pc:sldMkLst>
        <pc:spChg chg="mod">
          <ac:chgData name="Xinchao Song" userId="S::song.xin@northeastern.edu::bd853e83-44cf-40ec-837d-ef76f74a24e5" providerId="AD" clId="Web-{CC789C5C-E619-4331-9770-53C27CFDEB07}" dt="2020-12-15T06:27:08.681" v="46" actId="1076"/>
          <ac:spMkLst>
            <pc:docMk/>
            <pc:sldMk cId="2835427326" sldId="298"/>
            <ac:spMk id="23" creationId="{7D1672D3-59EE-4FDF-85B4-EB2A00F14F7B}"/>
          </ac:spMkLst>
        </pc:spChg>
        <pc:spChg chg="mod">
          <ac:chgData name="Xinchao Song" userId="S::song.xin@northeastern.edu::bd853e83-44cf-40ec-837d-ef76f74a24e5" providerId="AD" clId="Web-{CC789C5C-E619-4331-9770-53C27CFDEB07}" dt="2020-12-15T06:27:16.462" v="47" actId="1076"/>
          <ac:spMkLst>
            <pc:docMk/>
            <pc:sldMk cId="2835427326" sldId="298"/>
            <ac:spMk id="35" creationId="{930B521C-FCD8-4D60-9A0F-CCE23ED1DC4A}"/>
          </ac:spMkLst>
        </pc:spChg>
        <pc:spChg chg="mod">
          <ac:chgData name="Xinchao Song" userId="S::song.xin@northeastern.edu::bd853e83-44cf-40ec-837d-ef76f74a24e5" providerId="AD" clId="Web-{CC789C5C-E619-4331-9770-53C27CFDEB07}" dt="2020-12-15T06:26:33.570" v="43" actId="1076"/>
          <ac:spMkLst>
            <pc:docMk/>
            <pc:sldMk cId="2835427326" sldId="298"/>
            <ac:spMk id="43" creationId="{50947083-5B68-4471-9F41-4C570EDD8E5F}"/>
          </ac:spMkLst>
        </pc:spChg>
        <pc:spChg chg="mod">
          <ac:chgData name="Xinchao Song" userId="S::song.xin@northeastern.edu::bd853e83-44cf-40ec-837d-ef76f74a24e5" providerId="AD" clId="Web-{CC789C5C-E619-4331-9770-53C27CFDEB07}" dt="2020-12-15T06:27:23.509" v="48" actId="1076"/>
          <ac:spMkLst>
            <pc:docMk/>
            <pc:sldMk cId="2835427326" sldId="298"/>
            <ac:spMk id="55" creationId="{D3F3ADF5-92AD-45DF-B019-B19C5C52404D}"/>
          </ac:spMkLst>
        </pc:spChg>
        <pc:grpChg chg="add del mod">
          <ac:chgData name="Xinchao Song" userId="S::song.xin@northeastern.edu::bd853e83-44cf-40ec-837d-ef76f74a24e5" providerId="AD" clId="Web-{CC789C5C-E619-4331-9770-53C27CFDEB07}" dt="2020-12-15T06:25:32.458" v="31"/>
          <ac:grpSpMkLst>
            <pc:docMk/>
            <pc:sldMk cId="2835427326" sldId="298"/>
            <ac:grpSpMk id="38" creationId="{041EFFD7-98A0-4CC7-9C83-F20255651DA4}"/>
          </ac:grpSpMkLst>
        </pc:grpChg>
        <pc:cxnChg chg="mod">
          <ac:chgData name="Xinchao Song" userId="S::song.xin@northeastern.edu::bd853e83-44cf-40ec-837d-ef76f74a24e5" providerId="AD" clId="Web-{CC789C5C-E619-4331-9770-53C27CFDEB07}" dt="2020-12-15T06:25:44.911" v="32" actId="1076"/>
          <ac:cxnSpMkLst>
            <pc:docMk/>
            <pc:sldMk cId="2835427326" sldId="298"/>
            <ac:cxnSpMk id="40" creationId="{BB6C115A-59DC-4549-A22F-34070205B166}"/>
          </ac:cxnSpMkLst>
        </pc:cxnChg>
        <pc:cxnChg chg="mod">
          <ac:chgData name="Xinchao Song" userId="S::song.xin@northeastern.edu::bd853e83-44cf-40ec-837d-ef76f74a24e5" providerId="AD" clId="Web-{CC789C5C-E619-4331-9770-53C27CFDEB07}" dt="2020-12-15T06:25:58.990" v="33" actId="1076"/>
          <ac:cxnSpMkLst>
            <pc:docMk/>
            <pc:sldMk cId="2835427326" sldId="298"/>
            <ac:cxnSpMk id="44" creationId="{725E1A0F-38DF-4825-89C1-FC4DDE9DFAC1}"/>
          </ac:cxnSpMkLst>
        </pc:cxnChg>
      </pc:sldChg>
      <pc:sldChg chg="add">
        <pc:chgData name="Xinchao Song" userId="S::song.xin@northeastern.edu::bd853e83-44cf-40ec-837d-ef76f74a24e5" providerId="AD" clId="Web-{CC789C5C-E619-4331-9770-53C27CFDEB07}" dt="2020-12-15T06:22:41.063" v="1"/>
        <pc:sldMkLst>
          <pc:docMk/>
          <pc:sldMk cId="2705544275" sldId="299"/>
        </pc:sldMkLst>
      </pc:sldChg>
      <pc:sldChg chg="modSp add">
        <pc:chgData name="Xinchao Song" userId="S::song.xin@northeastern.edu::bd853e83-44cf-40ec-837d-ef76f74a24e5" providerId="AD" clId="Web-{CC789C5C-E619-4331-9770-53C27CFDEB07}" dt="2020-12-15T06:25:22.145" v="29" actId="1076"/>
        <pc:sldMkLst>
          <pc:docMk/>
          <pc:sldMk cId="1318666072" sldId="300"/>
        </pc:sldMkLst>
        <pc:spChg chg="mod">
          <ac:chgData name="Xinchao Song" userId="S::song.xin@northeastern.edu::bd853e83-44cf-40ec-837d-ef76f74a24e5" providerId="AD" clId="Web-{CC789C5C-E619-4331-9770-53C27CFDEB07}" dt="2020-12-15T06:25:22.145" v="29" actId="1076"/>
          <ac:spMkLst>
            <pc:docMk/>
            <pc:sldMk cId="1318666072" sldId="300"/>
            <ac:spMk id="13" creationId="{897BFA39-3DD6-4821-A2F3-DC3B5D874C15}"/>
          </ac:spMkLst>
        </pc:spChg>
      </pc:sldChg>
      <pc:sldChg chg="modSp add">
        <pc:chgData name="Xinchao Song" userId="S::song.xin@northeastern.edu::bd853e83-44cf-40ec-837d-ef76f74a24e5" providerId="AD" clId="Web-{CC789C5C-E619-4331-9770-53C27CFDEB07}" dt="2020-12-15T06:24:17.487" v="21" actId="14100"/>
        <pc:sldMkLst>
          <pc:docMk/>
          <pc:sldMk cId="3140812830" sldId="301"/>
        </pc:sldMkLst>
        <pc:spChg chg="mod">
          <ac:chgData name="Xinchao Song" userId="S::song.xin@northeastern.edu::bd853e83-44cf-40ec-837d-ef76f74a24e5" providerId="AD" clId="Web-{CC789C5C-E619-4331-9770-53C27CFDEB07}" dt="2020-12-15T06:24:17.487" v="21" actId="14100"/>
          <ac:spMkLst>
            <pc:docMk/>
            <pc:sldMk cId="3140812830" sldId="301"/>
            <ac:spMk id="4" creationId="{E9C48B63-9387-42AA-8C7E-4378162EB47F}"/>
          </ac:spMkLst>
        </pc:spChg>
      </pc:sldChg>
      <pc:sldChg chg="delSp add">
        <pc:chgData name="Xinchao Song" userId="S::song.xin@northeastern.edu::bd853e83-44cf-40ec-837d-ef76f74a24e5" providerId="AD" clId="Web-{CC789C5C-E619-4331-9770-53C27CFDEB07}" dt="2020-12-15T07:15:14.132" v="50"/>
        <pc:sldMkLst>
          <pc:docMk/>
          <pc:sldMk cId="3160932237" sldId="302"/>
        </pc:sldMkLst>
        <pc:spChg chg="del">
          <ac:chgData name="Xinchao Song" userId="S::song.xin@northeastern.edu::bd853e83-44cf-40ec-837d-ef76f74a24e5" providerId="AD" clId="Web-{CC789C5C-E619-4331-9770-53C27CFDEB07}" dt="2020-12-15T07:15:14.132" v="50"/>
          <ac:spMkLst>
            <pc:docMk/>
            <pc:sldMk cId="3160932237" sldId="302"/>
            <ac:spMk id="25" creationId="{8E398719-7EB0-4A17-9E20-A42C445CBA92}"/>
          </ac:spMkLst>
        </pc:spChg>
        <pc:spChg chg="del">
          <ac:chgData name="Xinchao Song" userId="S::song.xin@northeastern.edu::bd853e83-44cf-40ec-837d-ef76f74a24e5" providerId="AD" clId="Web-{CC789C5C-E619-4331-9770-53C27CFDEB07}" dt="2020-12-15T07:15:12.710" v="49"/>
          <ac:spMkLst>
            <pc:docMk/>
            <pc:sldMk cId="3160932237" sldId="302"/>
            <ac:spMk id="26" creationId="{8003CE26-7EC3-4FF0-91CB-916AF80AC23D}"/>
          </ac:spMkLst>
        </pc:spChg>
      </pc:sldChg>
      <pc:sldChg chg="modSp add">
        <pc:chgData name="Xinchao Song" userId="S::song.xin@northeastern.edu::bd853e83-44cf-40ec-837d-ef76f74a24e5" providerId="AD" clId="Web-{CC789C5C-E619-4331-9770-53C27CFDEB07}" dt="2020-12-15T06:23:57.299" v="16" actId="1076"/>
        <pc:sldMkLst>
          <pc:docMk/>
          <pc:sldMk cId="943830340" sldId="303"/>
        </pc:sldMkLst>
        <pc:spChg chg="mod">
          <ac:chgData name="Xinchao Song" userId="S::song.xin@northeastern.edu::bd853e83-44cf-40ec-837d-ef76f74a24e5" providerId="AD" clId="Web-{CC789C5C-E619-4331-9770-53C27CFDEB07}" dt="2020-12-15T06:23:57.299" v="16" actId="1076"/>
          <ac:spMkLst>
            <pc:docMk/>
            <pc:sldMk cId="943830340" sldId="303"/>
            <ac:spMk id="8" creationId="{6A6DEE79-18A8-4786-9ABC-38C235EC1CA8}"/>
          </ac:spMkLst>
        </pc:spChg>
        <pc:picChg chg="mod">
          <ac:chgData name="Xinchao Song" userId="S::song.xin@northeastern.edu::bd853e83-44cf-40ec-837d-ef76f74a24e5" providerId="AD" clId="Web-{CC789C5C-E619-4331-9770-53C27CFDEB07}" dt="2020-12-15T06:23:42.642" v="12" actId="1076"/>
          <ac:picMkLst>
            <pc:docMk/>
            <pc:sldMk cId="943830340" sldId="303"/>
            <ac:picMk id="7" creationId="{413A77E0-68EC-4DE9-845E-B20D703752BD}"/>
          </ac:picMkLst>
        </pc:picChg>
      </pc:sldChg>
    </pc:docChg>
  </pc:docChgLst>
  <pc:docChgLst>
    <pc:chgData name="Robin Yohannan" userId="S::yohannan.r@northeastern.edu::6a1e28d0-19b7-44d4-8fc7-8eee7e3ed59f" providerId="AD" clId="Web-{C67526E0-4835-41F1-9E8F-9E63F13593AE}"/>
    <pc:docChg chg="modSld">
      <pc:chgData name="Robin Yohannan" userId="S::yohannan.r@northeastern.edu::6a1e28d0-19b7-44d4-8fc7-8eee7e3ed59f" providerId="AD" clId="Web-{C67526E0-4835-41F1-9E8F-9E63F13593AE}" dt="2020-10-19T23:56:00.166" v="4" actId="20577"/>
      <pc:docMkLst>
        <pc:docMk/>
      </pc:docMkLst>
      <pc:sldChg chg="modSp">
        <pc:chgData name="Robin Yohannan" userId="S::yohannan.r@northeastern.edu::6a1e28d0-19b7-44d4-8fc7-8eee7e3ed59f" providerId="AD" clId="Web-{C67526E0-4835-41F1-9E8F-9E63F13593AE}" dt="2020-10-19T23:56:00.166" v="4" actId="20577"/>
        <pc:sldMkLst>
          <pc:docMk/>
          <pc:sldMk cId="1809063740" sldId="271"/>
        </pc:sldMkLst>
        <pc:spChg chg="mod">
          <ac:chgData name="Robin Yohannan" userId="S::yohannan.r@northeastern.edu::6a1e28d0-19b7-44d4-8fc7-8eee7e3ed59f" providerId="AD" clId="Web-{C67526E0-4835-41F1-9E8F-9E63F13593AE}" dt="2020-10-19T23:56:00.166" v="4" actId="20577"/>
          <ac:spMkLst>
            <pc:docMk/>
            <pc:sldMk cId="1809063740" sldId="271"/>
            <ac:spMk id="96" creationId="{00000000-0000-0000-0000-000000000000}"/>
          </ac:spMkLst>
        </pc:spChg>
      </pc:sldChg>
    </pc:docChg>
  </pc:docChgLst>
  <pc:docChgLst>
    <pc:chgData name="Xinchao Song" userId="S::song.xin@northeastern.edu::bd853e83-44cf-40ec-837d-ef76f74a24e5" providerId="AD" clId="Web-{D1BB0E87-887F-427B-8EFD-9619FD9C64A3}"/>
    <pc:docChg chg="modSld">
      <pc:chgData name="Xinchao Song" userId="S::song.xin@northeastern.edu::bd853e83-44cf-40ec-837d-ef76f74a24e5" providerId="AD" clId="Web-{D1BB0E87-887F-427B-8EFD-9619FD9C64A3}" dt="2020-10-20T01:25:17.698" v="493" actId="1076"/>
      <pc:docMkLst>
        <pc:docMk/>
      </pc:docMkLst>
      <pc:sldChg chg="modSp">
        <pc:chgData name="Xinchao Song" userId="S::song.xin@northeastern.edu::bd853e83-44cf-40ec-837d-ef76f74a24e5" providerId="AD" clId="Web-{D1BB0E87-887F-427B-8EFD-9619FD9C64A3}" dt="2020-10-20T01:22:26.837" v="477" actId="20577"/>
        <pc:sldMkLst>
          <pc:docMk/>
          <pc:sldMk cId="0" sldId="257"/>
        </pc:sldMkLst>
        <pc:spChg chg="mod">
          <ac:chgData name="Xinchao Song" userId="S::song.xin@northeastern.edu::bd853e83-44cf-40ec-837d-ef76f74a24e5" providerId="AD" clId="Web-{D1BB0E87-887F-427B-8EFD-9619FD9C64A3}" dt="2020-10-20T01:22:26.837" v="477" actId="20577"/>
          <ac:spMkLst>
            <pc:docMk/>
            <pc:sldMk cId="0" sldId="257"/>
            <ac:spMk id="5123" creationId="{50EE7099-4ECC-4EF4-8453-D367F946AB39}"/>
          </ac:spMkLst>
        </pc:spChg>
      </pc:sldChg>
      <pc:sldChg chg="addSp delSp modSp">
        <pc:chgData name="Xinchao Song" userId="S::song.xin@northeastern.edu::bd853e83-44cf-40ec-837d-ef76f74a24e5" providerId="AD" clId="Web-{D1BB0E87-887F-427B-8EFD-9619FD9C64A3}" dt="2020-10-20T01:25:00.776" v="491" actId="1076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D1BB0E87-887F-427B-8EFD-9619FD9C64A3}" dt="2020-10-20T00:51:27.971" v="334" actId="20577"/>
          <ac:spMkLst>
            <pc:docMk/>
            <pc:sldMk cId="295686701" sldId="261"/>
            <ac:spMk id="2" creationId="{07FCB97C-5721-42BD-A7E2-5BDDAE9E7404}"/>
          </ac:spMkLst>
        </pc:spChg>
        <pc:picChg chg="add del mod">
          <ac:chgData name="Xinchao Song" userId="S::song.xin@northeastern.edu::bd853e83-44cf-40ec-837d-ef76f74a24e5" providerId="AD" clId="Web-{D1BB0E87-887F-427B-8EFD-9619FD9C64A3}" dt="2020-10-20T01:24:44.698" v="490" actId="1076"/>
          <ac:picMkLst>
            <pc:docMk/>
            <pc:sldMk cId="295686701" sldId="261"/>
            <ac:picMk id="4" creationId="{D9CF9052-6391-4C42-B184-9DD0F6A6AF94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1:25:00.776" v="491" actId="1076"/>
          <ac:picMkLst>
            <pc:docMk/>
            <pc:sldMk cId="295686701" sldId="261"/>
            <ac:picMk id="5" creationId="{19D9C3A7-F86D-479C-B6FD-444F9A36A757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1:24:05.447" v="485"/>
          <ac:picMkLst>
            <pc:docMk/>
            <pc:sldMk cId="295686701" sldId="261"/>
            <ac:picMk id="6" creationId="{595D7128-265A-44DA-BBEF-C2B3755F5C38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0:36:12.023" v="273"/>
          <ac:picMkLst>
            <pc:docMk/>
            <pc:sldMk cId="295686701" sldId="261"/>
            <ac:picMk id="7" creationId="{AF2478E2-F01B-47FE-8DEE-D669EE519B83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0:36:35.117" v="281"/>
          <ac:picMkLst>
            <pc:docMk/>
            <pc:sldMk cId="295686701" sldId="261"/>
            <ac:picMk id="8" creationId="{3AAE29CA-0E03-4E0E-A5C5-59AA132A98E5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1:24:12.713" v="486" actId="1076"/>
          <ac:picMkLst>
            <pc:docMk/>
            <pc:sldMk cId="295686701" sldId="261"/>
            <ac:picMk id="9" creationId="{16CA52F2-8D74-4FCB-B13C-39B92D6B4C1C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0:37:20.071" v="300"/>
          <ac:picMkLst>
            <pc:docMk/>
            <pc:sldMk cId="295686701" sldId="261"/>
            <ac:picMk id="10" creationId="{7BA1C044-90CF-44AF-9D25-D80625177D88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0:37:20.071" v="299"/>
          <ac:picMkLst>
            <pc:docMk/>
            <pc:sldMk cId="295686701" sldId="261"/>
            <ac:picMk id="11" creationId="{B30DDCEC-770A-49B3-B4BD-1769034E2A57}"/>
          </ac:picMkLst>
        </pc:picChg>
        <pc:picChg chg="add del mod">
          <ac:chgData name="Xinchao Song" userId="S::song.xin@northeastern.edu::bd853e83-44cf-40ec-837d-ef76f74a24e5" providerId="AD" clId="Web-{D1BB0E87-887F-427B-8EFD-9619FD9C64A3}" dt="2020-10-20T00:37:20.071" v="298"/>
          <ac:picMkLst>
            <pc:docMk/>
            <pc:sldMk cId="295686701" sldId="261"/>
            <ac:picMk id="12" creationId="{463550DE-32DE-4298-9720-7B20CECE9094}"/>
          </ac:picMkLst>
        </pc:picChg>
      </pc:sldChg>
      <pc:sldChg chg="addSp delSp modSp">
        <pc:chgData name="Xinchao Song" userId="S::song.xin@northeastern.edu::bd853e83-44cf-40ec-837d-ef76f74a24e5" providerId="AD" clId="Web-{D1BB0E87-887F-427B-8EFD-9619FD9C64A3}" dt="2020-10-20T00:35:02.288" v="262" actId="1076"/>
        <pc:sldMkLst>
          <pc:docMk/>
          <pc:sldMk cId="1519880038" sldId="274"/>
        </pc:sldMkLst>
        <pc:spChg chg="mod">
          <ac:chgData name="Xinchao Song" userId="S::song.xin@northeastern.edu::bd853e83-44cf-40ec-837d-ef76f74a24e5" providerId="AD" clId="Web-{D1BB0E87-887F-427B-8EFD-9619FD9C64A3}" dt="2020-10-20T00:26:24.280" v="144" actId="20577"/>
          <ac:spMkLst>
            <pc:docMk/>
            <pc:sldMk cId="1519880038" sldId="274"/>
            <ac:spMk id="2" creationId="{C461A9BD-BCA3-47CB-9A96-3433244B0429}"/>
          </ac:spMkLst>
        </pc:spChg>
        <pc:spChg chg="add mod">
          <ac:chgData name="Xinchao Song" userId="S::song.xin@northeastern.edu::bd853e83-44cf-40ec-837d-ef76f74a24e5" providerId="AD" clId="Web-{D1BB0E87-887F-427B-8EFD-9619FD9C64A3}" dt="2020-10-20T00:35:02.288" v="262" actId="1076"/>
          <ac:spMkLst>
            <pc:docMk/>
            <pc:sldMk cId="1519880038" sldId="274"/>
            <ac:spMk id="6" creationId="{A2AB7BE6-0BA8-4F84-BF8A-C7DAE774CF6B}"/>
          </ac:spMkLst>
        </pc:spChg>
        <pc:spChg chg="add del">
          <ac:chgData name="Xinchao Song" userId="S::song.xin@northeastern.edu::bd853e83-44cf-40ec-837d-ef76f74a24e5" providerId="AD" clId="Web-{D1BB0E87-887F-427B-8EFD-9619FD9C64A3}" dt="2020-10-20T00:18:34.103" v="16"/>
          <ac:spMkLst>
            <pc:docMk/>
            <pc:sldMk cId="1519880038" sldId="274"/>
            <ac:spMk id="7" creationId="{D699FDED-0C3A-4EBE-B006-F304F02AF1B2}"/>
          </ac:spMkLst>
        </pc:spChg>
        <pc:spChg chg="add del">
          <ac:chgData name="Xinchao Song" userId="S::song.xin@northeastern.edu::bd853e83-44cf-40ec-837d-ef76f74a24e5" providerId="AD" clId="Web-{D1BB0E87-887F-427B-8EFD-9619FD9C64A3}" dt="2020-10-20T00:18:31.884" v="15"/>
          <ac:spMkLst>
            <pc:docMk/>
            <pc:sldMk cId="1519880038" sldId="274"/>
            <ac:spMk id="8" creationId="{BD343A5E-C736-40F5-BC11-0AF612B2BB39}"/>
          </ac:spMkLst>
        </pc:spChg>
        <pc:picChg chg="add del mod">
          <ac:chgData name="Xinchao Song" userId="S::song.xin@northeastern.edu::bd853e83-44cf-40ec-837d-ef76f74a24e5" providerId="AD" clId="Web-{D1BB0E87-887F-427B-8EFD-9619FD9C64A3}" dt="2020-10-20T00:17:38.993" v="3"/>
          <ac:picMkLst>
            <pc:docMk/>
            <pc:sldMk cId="1519880038" sldId="274"/>
            <ac:picMk id="4" creationId="{E5B17300-9EAD-4750-AB23-A2B1B80E487F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0:34:59.584" v="261" actId="1076"/>
          <ac:picMkLst>
            <pc:docMk/>
            <pc:sldMk cId="1519880038" sldId="274"/>
            <ac:picMk id="5" creationId="{70E14E3D-3376-410E-B01D-66FF54FF7B6E}"/>
          </ac:picMkLst>
        </pc:picChg>
      </pc:sldChg>
      <pc:sldChg chg="addSp delSp modSp">
        <pc:chgData name="Xinchao Song" userId="S::song.xin@northeastern.edu::bd853e83-44cf-40ec-837d-ef76f74a24e5" providerId="AD" clId="Web-{D1BB0E87-887F-427B-8EFD-9619FD9C64A3}" dt="2020-10-20T01:25:17.698" v="493" actId="1076"/>
        <pc:sldMkLst>
          <pc:docMk/>
          <pc:sldMk cId="1229679651" sldId="276"/>
        </pc:sldMkLst>
        <pc:spChg chg="add mod">
          <ac:chgData name="Xinchao Song" userId="S::song.xin@northeastern.edu::bd853e83-44cf-40ec-837d-ef76f74a24e5" providerId="AD" clId="Web-{D1BB0E87-887F-427B-8EFD-9619FD9C64A3}" dt="2020-10-20T01:25:17.698" v="493" actId="1076"/>
          <ac:spMkLst>
            <pc:docMk/>
            <pc:sldMk cId="1229679651" sldId="276"/>
            <ac:spMk id="6" creationId="{32FEC982-2252-4488-9C46-212FECE1EA77}"/>
          </ac:spMkLst>
        </pc:spChg>
        <pc:picChg chg="del">
          <ac:chgData name="Xinchao Song" userId="S::song.xin@northeastern.edu::bd853e83-44cf-40ec-837d-ef76f74a24e5" providerId="AD" clId="Web-{D1BB0E87-887F-427B-8EFD-9619FD9C64A3}" dt="2020-10-20T00:48:54.704" v="321"/>
          <ac:picMkLst>
            <pc:docMk/>
            <pc:sldMk cId="1229679651" sldId="276"/>
            <ac:picMk id="4" creationId="{0D0D5B94-20EB-4C0D-B72A-C7DA8510D13E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1:25:12.542" v="492" actId="1076"/>
          <ac:picMkLst>
            <pc:docMk/>
            <pc:sldMk cId="1229679651" sldId="276"/>
            <ac:picMk id="5" creationId="{A3B8941E-6CBF-4D8A-845B-7B5E77006D28}"/>
          </ac:picMkLst>
        </pc:picChg>
      </pc:sldChg>
      <pc:sldChg chg="addSp delSp modSp">
        <pc:chgData name="Xinchao Song" userId="S::song.xin@northeastern.edu::bd853e83-44cf-40ec-837d-ef76f74a24e5" providerId="AD" clId="Web-{D1BB0E87-887F-427B-8EFD-9619FD9C64A3}" dt="2020-10-20T01:23:47.150" v="484" actId="1076"/>
        <pc:sldMkLst>
          <pc:docMk/>
          <pc:sldMk cId="838283030" sldId="277"/>
        </pc:sldMkLst>
        <pc:spChg chg="mod">
          <ac:chgData name="Xinchao Song" userId="S::song.xin@northeastern.edu::bd853e83-44cf-40ec-837d-ef76f74a24e5" providerId="AD" clId="Web-{D1BB0E87-887F-427B-8EFD-9619FD9C64A3}" dt="2020-10-20T00:54:42.536" v="343" actId="20577"/>
          <ac:spMkLst>
            <pc:docMk/>
            <pc:sldMk cId="838283030" sldId="277"/>
            <ac:spMk id="2" creationId="{CDF88529-7D59-4C63-9A7E-466AF965DD04}"/>
          </ac:spMkLst>
        </pc:spChg>
        <pc:picChg chg="add del mod">
          <ac:chgData name="Xinchao Song" userId="S::song.xin@northeastern.edu::bd853e83-44cf-40ec-837d-ef76f74a24e5" providerId="AD" clId="Web-{D1BB0E87-887F-427B-8EFD-9619FD9C64A3}" dt="2020-10-20T00:32:30.051" v="188"/>
          <ac:picMkLst>
            <pc:docMk/>
            <pc:sldMk cId="838283030" sldId="277"/>
            <ac:picMk id="4" creationId="{58346D4A-B5EA-4392-AC35-35DB296BD2DC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1:23:27.228" v="480" actId="1076"/>
          <ac:picMkLst>
            <pc:docMk/>
            <pc:sldMk cId="838283030" sldId="277"/>
            <ac:picMk id="5" creationId="{94F42CB1-EA66-47BE-9B8E-A48FEF61680D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1:23:47.150" v="484" actId="1076"/>
          <ac:picMkLst>
            <pc:docMk/>
            <pc:sldMk cId="838283030" sldId="277"/>
            <ac:picMk id="6" creationId="{5B3292AE-587D-4C0E-BBC1-C5E743729B24}"/>
          </ac:picMkLst>
        </pc:picChg>
        <pc:picChg chg="add mod">
          <ac:chgData name="Xinchao Song" userId="S::song.xin@northeastern.edu::bd853e83-44cf-40ec-837d-ef76f74a24e5" providerId="AD" clId="Web-{D1BB0E87-887F-427B-8EFD-9619FD9C64A3}" dt="2020-10-20T01:23:45.166" v="483" actId="1076"/>
          <ac:picMkLst>
            <pc:docMk/>
            <pc:sldMk cId="838283030" sldId="277"/>
            <ac:picMk id="7" creationId="{0CE3E242-88F9-48EB-8C19-36FBDF0AEF4B}"/>
          </ac:picMkLst>
        </pc:picChg>
      </pc:sldChg>
    </pc:docChg>
  </pc:docChgLst>
  <pc:docChgLst>
    <pc:chgData name="Robin Yohannan" userId="S::yohannan.r@northeastern.edu::6a1e28d0-19b7-44d4-8fc7-8eee7e3ed59f" providerId="AD" clId="Web-{474F4D7C-C94E-4924-AEDD-76806818E898}"/>
    <pc:docChg chg="addSld modSld">
      <pc:chgData name="Robin Yohannan" userId="S::yohannan.r@northeastern.edu::6a1e28d0-19b7-44d4-8fc7-8eee7e3ed59f" providerId="AD" clId="Web-{474F4D7C-C94E-4924-AEDD-76806818E898}" dt="2020-10-19T21:32:40.333" v="21" actId="20577"/>
      <pc:docMkLst>
        <pc:docMk/>
      </pc:docMkLst>
      <pc:sldChg chg="modSp">
        <pc:chgData name="Robin Yohannan" userId="S::yohannan.r@northeastern.edu::6a1e28d0-19b7-44d4-8fc7-8eee7e3ed59f" providerId="AD" clId="Web-{474F4D7C-C94E-4924-AEDD-76806818E898}" dt="2020-10-19T21:32:40.333" v="21" actId="20577"/>
        <pc:sldMkLst>
          <pc:docMk/>
          <pc:sldMk cId="2122253247" sldId="268"/>
        </pc:sldMkLst>
        <pc:spChg chg="mod">
          <ac:chgData name="Robin Yohannan" userId="S::yohannan.r@northeastern.edu::6a1e28d0-19b7-44d4-8fc7-8eee7e3ed59f" providerId="AD" clId="Web-{474F4D7C-C94E-4924-AEDD-76806818E898}" dt="2020-10-19T21:32:40.333" v="21" actId="20577"/>
          <ac:spMkLst>
            <pc:docMk/>
            <pc:sldMk cId="2122253247" sldId="268"/>
            <ac:spMk id="115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1:58.441" v="12" actId="20577"/>
          <ac:spMkLst>
            <pc:docMk/>
            <pc:sldMk cId="2122253247" sldId="268"/>
            <ac:spMk id="116" creationId="{00000000-0000-0000-0000-000000000000}"/>
          </ac:spMkLst>
        </pc:spChg>
      </pc:sldChg>
      <pc:sldChg chg="modSp">
        <pc:chgData name="Robin Yohannan" userId="S::yohannan.r@northeastern.edu::6a1e28d0-19b7-44d4-8fc7-8eee7e3ed59f" providerId="AD" clId="Web-{474F4D7C-C94E-4924-AEDD-76806818E898}" dt="2020-10-19T21:32:37.286" v="19" actId="20577"/>
        <pc:sldMkLst>
          <pc:docMk/>
          <pc:sldMk cId="3210944199" sldId="269"/>
        </pc:sldMkLst>
        <pc:spChg chg="mod">
          <ac:chgData name="Robin Yohannan" userId="S::yohannan.r@northeastern.edu::6a1e28d0-19b7-44d4-8fc7-8eee7e3ed59f" providerId="AD" clId="Web-{474F4D7C-C94E-4924-AEDD-76806818E898}" dt="2020-10-19T21:32:37.286" v="19" actId="20577"/>
          <ac:spMkLst>
            <pc:docMk/>
            <pc:sldMk cId="3210944199" sldId="269"/>
            <ac:spMk id="105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2:35.051" v="18" actId="20577"/>
          <ac:spMkLst>
            <pc:docMk/>
            <pc:sldMk cId="3210944199" sldId="269"/>
            <ac:spMk id="109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1:51.394" v="9" actId="20577"/>
          <ac:spMkLst>
            <pc:docMk/>
            <pc:sldMk cId="3210944199" sldId="269"/>
            <ac:spMk id="110" creationId="{00000000-0000-0000-0000-000000000000}"/>
          </ac:spMkLst>
        </pc:spChg>
      </pc:sldChg>
      <pc:sldChg chg="modSp">
        <pc:chgData name="Robin Yohannan" userId="S::yohannan.r@northeastern.edu::6a1e28d0-19b7-44d4-8fc7-8eee7e3ed59f" providerId="AD" clId="Web-{474F4D7C-C94E-4924-AEDD-76806818E898}" dt="2020-10-19T21:32:28.723" v="16" actId="20577"/>
        <pc:sldMkLst>
          <pc:docMk/>
          <pc:sldMk cId="912483875" sldId="270"/>
        </pc:sldMkLst>
        <pc:spChg chg="mod">
          <ac:chgData name="Robin Yohannan" userId="S::yohannan.r@northeastern.edu::6a1e28d0-19b7-44d4-8fc7-8eee7e3ed59f" providerId="AD" clId="Web-{474F4D7C-C94E-4924-AEDD-76806818E898}" dt="2020-10-19T21:32:27.067" v="15" actId="20577"/>
          <ac:spMkLst>
            <pc:docMk/>
            <pc:sldMk cId="912483875" sldId="270"/>
            <ac:spMk id="99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2:28.723" v="16" actId="20577"/>
          <ac:spMkLst>
            <pc:docMk/>
            <pc:sldMk cId="912483875" sldId="270"/>
            <ac:spMk id="101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1:41.409" v="6" actId="20577"/>
          <ac:spMkLst>
            <pc:docMk/>
            <pc:sldMk cId="912483875" sldId="270"/>
            <ac:spMk id="102" creationId="{00000000-0000-0000-0000-000000000000}"/>
          </ac:spMkLst>
        </pc:spChg>
      </pc:sldChg>
      <pc:sldChg chg="modSp">
        <pc:chgData name="Robin Yohannan" userId="S::yohannan.r@northeastern.edu::6a1e28d0-19b7-44d4-8fc7-8eee7e3ed59f" providerId="AD" clId="Web-{474F4D7C-C94E-4924-AEDD-76806818E898}" dt="2020-10-19T21:32:23.489" v="14" actId="20577"/>
        <pc:sldMkLst>
          <pc:docMk/>
          <pc:sldMk cId="1809063740" sldId="271"/>
        </pc:sldMkLst>
        <pc:spChg chg="mod">
          <ac:chgData name="Robin Yohannan" userId="S::yohannan.r@northeastern.edu::6a1e28d0-19b7-44d4-8fc7-8eee7e3ed59f" providerId="AD" clId="Web-{474F4D7C-C94E-4924-AEDD-76806818E898}" dt="2020-10-19T21:32:20.848" v="13" actId="20577"/>
          <ac:spMkLst>
            <pc:docMk/>
            <pc:sldMk cId="1809063740" sldId="271"/>
            <ac:spMk id="93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2:23.489" v="14" actId="20577"/>
          <ac:spMkLst>
            <pc:docMk/>
            <pc:sldMk cId="1809063740" sldId="271"/>
            <ac:spMk id="95" creationId="{00000000-0000-0000-0000-000000000000}"/>
          </ac:spMkLst>
        </pc:spChg>
        <pc:spChg chg="mod">
          <ac:chgData name="Robin Yohannan" userId="S::yohannan.r@northeastern.edu::6a1e28d0-19b7-44d4-8fc7-8eee7e3ed59f" providerId="AD" clId="Web-{474F4D7C-C94E-4924-AEDD-76806818E898}" dt="2020-10-19T21:31:33.003" v="3" actId="20577"/>
          <ac:spMkLst>
            <pc:docMk/>
            <pc:sldMk cId="1809063740" sldId="271"/>
            <ac:spMk id="96" creationId="{00000000-0000-0000-0000-000000000000}"/>
          </ac:spMkLst>
        </pc:spChg>
      </pc:sldChg>
      <pc:sldChg chg="add">
        <pc:chgData name="Robin Yohannan" userId="S::yohannan.r@northeastern.edu::6a1e28d0-19b7-44d4-8fc7-8eee7e3ed59f" providerId="AD" clId="Web-{474F4D7C-C94E-4924-AEDD-76806818E898}" dt="2020-10-19T21:30:56.721" v="0"/>
        <pc:sldMkLst>
          <pc:docMk/>
          <pc:sldMk cId="2039419304" sldId="273"/>
        </pc:sldMkLst>
      </pc:sldChg>
    </pc:docChg>
  </pc:docChgLst>
  <pc:docChgLst>
    <pc:chgData name="Robin Yohannan" userId="S::yohannan.r@northeastern.edu::6a1e28d0-19b7-44d4-8fc7-8eee7e3ed59f" providerId="AD" clId="Web-{23660285-FE2F-47DA-AA14-5A870874323F}"/>
    <pc:docChg chg="sldOrd">
      <pc:chgData name="Robin Yohannan" userId="S::yohannan.r@northeastern.edu::6a1e28d0-19b7-44d4-8fc7-8eee7e3ed59f" providerId="AD" clId="Web-{23660285-FE2F-47DA-AA14-5A870874323F}" dt="2020-12-15T01:35:01.335" v="2"/>
      <pc:docMkLst>
        <pc:docMk/>
      </pc:docMkLst>
      <pc:sldChg chg="ord">
        <pc:chgData name="Robin Yohannan" userId="S::yohannan.r@northeastern.edu::6a1e28d0-19b7-44d4-8fc7-8eee7e3ed59f" providerId="AD" clId="Web-{23660285-FE2F-47DA-AA14-5A870874323F}" dt="2020-12-15T01:35:01.335" v="2"/>
        <pc:sldMkLst>
          <pc:docMk/>
          <pc:sldMk cId="97153314" sldId="284"/>
        </pc:sldMkLst>
      </pc:sldChg>
      <pc:sldChg chg="ord">
        <pc:chgData name="Robin Yohannan" userId="S::yohannan.r@northeastern.edu::6a1e28d0-19b7-44d4-8fc7-8eee7e3ed59f" providerId="AD" clId="Web-{23660285-FE2F-47DA-AA14-5A870874323F}" dt="2020-12-15T01:34:56.944" v="0"/>
        <pc:sldMkLst>
          <pc:docMk/>
          <pc:sldMk cId="340860184" sldId="285"/>
        </pc:sldMkLst>
      </pc:sldChg>
      <pc:sldChg chg="ord">
        <pc:chgData name="Robin Yohannan" userId="S::yohannan.r@northeastern.edu::6a1e28d0-19b7-44d4-8fc7-8eee7e3ed59f" providerId="AD" clId="Web-{23660285-FE2F-47DA-AA14-5A870874323F}" dt="2020-12-15T01:34:58.600" v="1"/>
        <pc:sldMkLst>
          <pc:docMk/>
          <pc:sldMk cId="983081798" sldId="295"/>
        </pc:sldMkLst>
      </pc:sldChg>
    </pc:docChg>
  </pc:docChgLst>
  <pc:docChgLst>
    <pc:chgData name="Tejas Krishna Reddy" userId="S::krishnareddy.t@northeastern.edu::603e8b78-4751-4adf-93e7-7f0bafb0f101" providerId="AD" clId="Web-{E5252A46-72BC-4EDD-BC7B-B5B8AC064AC9}"/>
    <pc:docChg chg="addSld modSld">
      <pc:chgData name="Tejas Krishna Reddy" userId="S::krishnareddy.t@northeastern.edu::603e8b78-4751-4adf-93e7-7f0bafb0f101" providerId="AD" clId="Web-{E5252A46-72BC-4EDD-BC7B-B5B8AC064AC9}" dt="2020-10-18T22:15:50.788" v="26" actId="20577"/>
      <pc:docMkLst>
        <pc:docMk/>
      </pc:docMkLst>
      <pc:sldChg chg="modSp new">
        <pc:chgData name="Tejas Krishna Reddy" userId="S::krishnareddy.t@northeastern.edu::603e8b78-4751-4adf-93e7-7f0bafb0f101" providerId="AD" clId="Web-{E5252A46-72BC-4EDD-BC7B-B5B8AC064AC9}" dt="2020-10-18T22:15:50.788" v="26" actId="20577"/>
        <pc:sldMkLst>
          <pc:docMk/>
          <pc:sldMk cId="2341053632" sldId="265"/>
        </pc:sldMkLst>
        <pc:spChg chg="mod">
          <ac:chgData name="Tejas Krishna Reddy" userId="S::krishnareddy.t@northeastern.edu::603e8b78-4751-4adf-93e7-7f0bafb0f101" providerId="AD" clId="Web-{E5252A46-72BC-4EDD-BC7B-B5B8AC064AC9}" dt="2020-10-18T22:15:50.788" v="26" actId="20577"/>
          <ac:spMkLst>
            <pc:docMk/>
            <pc:sldMk cId="2341053632" sldId="265"/>
            <ac:spMk id="2" creationId="{FE1D7F4A-6760-42E6-B196-FC07428CA48B}"/>
          </ac:spMkLst>
        </pc:spChg>
        <pc:spChg chg="mod">
          <ac:chgData name="Tejas Krishna Reddy" userId="S::krishnareddy.t@northeastern.edu::603e8b78-4751-4adf-93e7-7f0bafb0f101" providerId="AD" clId="Web-{E5252A46-72BC-4EDD-BC7B-B5B8AC064AC9}" dt="2020-10-18T22:13:03.433" v="15" actId="20577"/>
          <ac:spMkLst>
            <pc:docMk/>
            <pc:sldMk cId="2341053632" sldId="265"/>
            <ac:spMk id="3" creationId="{F25B8A10-0813-4149-B528-CC7B6903EE8B}"/>
          </ac:spMkLst>
        </pc:spChg>
      </pc:sldChg>
    </pc:docChg>
  </pc:docChgLst>
  <pc:docChgLst>
    <pc:chgData name="Damian Kulec" userId="S::kulec.d@northeastern.edu::bf76ee7a-1446-49c9-ba6c-a616b2769b4b" providerId="AD" clId="Web-{FD137F3F-21D6-4A04-86B0-527BAA1F8B9C}"/>
    <pc:docChg chg="addSld modSld">
      <pc:chgData name="Damian Kulec" userId="S::kulec.d@northeastern.edu::bf76ee7a-1446-49c9-ba6c-a616b2769b4b" providerId="AD" clId="Web-{FD137F3F-21D6-4A04-86B0-527BAA1F8B9C}" dt="2020-10-20T01:26:16.386" v="686" actId="20577"/>
      <pc:docMkLst>
        <pc:docMk/>
      </pc:docMkLst>
      <pc:sldChg chg="modSp">
        <pc:chgData name="Damian Kulec" userId="S::kulec.d@northeastern.edu::bf76ee7a-1446-49c9-ba6c-a616b2769b4b" providerId="AD" clId="Web-{FD137F3F-21D6-4A04-86B0-527BAA1F8B9C}" dt="2020-10-20T01:24:44.045" v="522" actId="20577"/>
        <pc:sldMkLst>
          <pc:docMk/>
          <pc:sldMk cId="435808123" sldId="260"/>
        </pc:sldMkLst>
        <pc:spChg chg="mod">
          <ac:chgData name="Damian Kulec" userId="S::kulec.d@northeastern.edu::bf76ee7a-1446-49c9-ba6c-a616b2769b4b" providerId="AD" clId="Web-{FD137F3F-21D6-4A04-86B0-527BAA1F8B9C}" dt="2020-10-20T01:24:44.045" v="522" actId="20577"/>
          <ac:spMkLst>
            <pc:docMk/>
            <pc:sldMk cId="435808123" sldId="260"/>
            <ac:spMk id="2" creationId="{1E14330B-5207-4CC6-A899-2B6E883E2828}"/>
          </ac:spMkLst>
        </pc:spChg>
        <pc:spChg chg="mod">
          <ac:chgData name="Damian Kulec" userId="S::kulec.d@northeastern.edu::bf76ee7a-1446-49c9-ba6c-a616b2769b4b" providerId="AD" clId="Web-{FD137F3F-21D6-4A04-86B0-527BAA1F8B9C}" dt="2020-10-20T01:07:59.416" v="1" actId="20577"/>
          <ac:spMkLst>
            <pc:docMk/>
            <pc:sldMk cId="435808123" sldId="260"/>
            <ac:spMk id="3" creationId="{6F64DBDE-1146-4FB8-886E-6CB8D5C2D00D}"/>
          </ac:spMkLst>
        </pc:spChg>
      </pc:sldChg>
      <pc:sldChg chg="modSp">
        <pc:chgData name="Damian Kulec" userId="S::kulec.d@northeastern.edu::bf76ee7a-1446-49c9-ba6c-a616b2769b4b" providerId="AD" clId="Web-{FD137F3F-21D6-4A04-86B0-527BAA1F8B9C}" dt="2020-10-20T00:52:09.792" v="0" actId="1076"/>
        <pc:sldMkLst>
          <pc:docMk/>
          <pc:sldMk cId="295686701" sldId="261"/>
        </pc:sldMkLst>
        <pc:spChg chg="mod">
          <ac:chgData name="Damian Kulec" userId="S::kulec.d@northeastern.edu::bf76ee7a-1446-49c9-ba6c-a616b2769b4b" providerId="AD" clId="Web-{FD137F3F-21D6-4A04-86B0-527BAA1F8B9C}" dt="2020-10-20T00:52:09.792" v="0" actId="1076"/>
          <ac:spMkLst>
            <pc:docMk/>
            <pc:sldMk cId="295686701" sldId="261"/>
            <ac:spMk id="2" creationId="{07FCB97C-5721-42BD-A7E2-5BDDAE9E7404}"/>
          </ac:spMkLst>
        </pc:spChg>
      </pc:sldChg>
      <pc:sldChg chg="modSp new">
        <pc:chgData name="Damian Kulec" userId="S::kulec.d@northeastern.edu::bf76ee7a-1446-49c9-ba6c-a616b2769b4b" providerId="AD" clId="Web-{FD137F3F-21D6-4A04-86B0-527BAA1F8B9C}" dt="2020-10-20T01:26:16.386" v="686" actId="20577"/>
        <pc:sldMkLst>
          <pc:docMk/>
          <pc:sldMk cId="878742833" sldId="278"/>
        </pc:sldMkLst>
        <pc:spChg chg="mod">
          <ac:chgData name="Damian Kulec" userId="S::kulec.d@northeastern.edu::bf76ee7a-1446-49c9-ba6c-a616b2769b4b" providerId="AD" clId="Web-{FD137F3F-21D6-4A04-86B0-527BAA1F8B9C}" dt="2020-10-20T01:26:16.386" v="686" actId="20577"/>
          <ac:spMkLst>
            <pc:docMk/>
            <pc:sldMk cId="878742833" sldId="278"/>
            <ac:spMk id="2" creationId="{93481CF1-1896-48CC-BD7C-F66730584754}"/>
          </ac:spMkLst>
        </pc:spChg>
        <pc:spChg chg="mod">
          <ac:chgData name="Damian Kulec" userId="S::kulec.d@northeastern.edu::bf76ee7a-1446-49c9-ba6c-a616b2769b4b" providerId="AD" clId="Web-{FD137F3F-21D6-4A04-86B0-527BAA1F8B9C}" dt="2020-10-20T01:14:00.836" v="236" actId="20577"/>
          <ac:spMkLst>
            <pc:docMk/>
            <pc:sldMk cId="878742833" sldId="278"/>
            <ac:spMk id="3" creationId="{3359556C-3243-496E-ACAF-6BA9E20AA6C5}"/>
          </ac:spMkLst>
        </pc:spChg>
      </pc:sldChg>
    </pc:docChg>
  </pc:docChgLst>
  <pc:docChgLst>
    <pc:chgData name="Robin Yohannan" userId="S::yohannan.r@northeastern.edu::6a1e28d0-19b7-44d4-8fc7-8eee7e3ed59f" providerId="AD" clId="Web-{6265A063-A862-9307-11E3-5E81D93FADF6}"/>
    <pc:docChg chg="modSld sldOrd">
      <pc:chgData name="Robin Yohannan" userId="S::yohannan.r@northeastern.edu::6a1e28d0-19b7-44d4-8fc7-8eee7e3ed59f" providerId="AD" clId="Web-{6265A063-A862-9307-11E3-5E81D93FADF6}" dt="2020-12-15T14:57:43.122" v="13" actId="20577"/>
      <pc:docMkLst>
        <pc:docMk/>
      </pc:docMkLst>
      <pc:sldChg chg="ord">
        <pc:chgData name="Robin Yohannan" userId="S::yohannan.r@northeastern.edu::6a1e28d0-19b7-44d4-8fc7-8eee7e3ed59f" providerId="AD" clId="Web-{6265A063-A862-9307-11E3-5E81D93FADF6}" dt="2020-12-15T14:45:04.123" v="0"/>
        <pc:sldMkLst>
          <pc:docMk/>
          <pc:sldMk cId="1577392925" sldId="280"/>
        </pc:sldMkLst>
      </pc:sldChg>
      <pc:sldChg chg="modSp">
        <pc:chgData name="Robin Yohannan" userId="S::yohannan.r@northeastern.edu::6a1e28d0-19b7-44d4-8fc7-8eee7e3ed59f" providerId="AD" clId="Web-{6265A063-A862-9307-11E3-5E81D93FADF6}" dt="2020-12-15T14:57:43.122" v="13" actId="20577"/>
        <pc:sldMkLst>
          <pc:docMk/>
          <pc:sldMk cId="97153314" sldId="284"/>
        </pc:sldMkLst>
        <pc:spChg chg="mod">
          <ac:chgData name="Robin Yohannan" userId="S::yohannan.r@northeastern.edu::6a1e28d0-19b7-44d4-8fc7-8eee7e3ed59f" providerId="AD" clId="Web-{6265A063-A862-9307-11E3-5E81D93FADF6}" dt="2020-12-15T14:57:35.559" v="3" actId="20577"/>
          <ac:spMkLst>
            <pc:docMk/>
            <pc:sldMk cId="97153314" sldId="284"/>
            <ac:spMk id="5" creationId="{B7305F05-D9B2-4691-ADF0-C436D039BA28}"/>
          </ac:spMkLst>
        </pc:spChg>
        <pc:spChg chg="mod">
          <ac:chgData name="Robin Yohannan" userId="S::yohannan.r@northeastern.edu::6a1e28d0-19b7-44d4-8fc7-8eee7e3ed59f" providerId="AD" clId="Web-{6265A063-A862-9307-11E3-5E81D93FADF6}" dt="2020-12-15T14:57:38.621" v="6" actId="20577"/>
          <ac:spMkLst>
            <pc:docMk/>
            <pc:sldMk cId="97153314" sldId="284"/>
            <ac:spMk id="7" creationId="{C4C7B3E2-AC54-4148-8A48-D46785B5D017}"/>
          </ac:spMkLst>
        </pc:spChg>
        <pc:spChg chg="mod">
          <ac:chgData name="Robin Yohannan" userId="S::yohannan.r@northeastern.edu::6a1e28d0-19b7-44d4-8fc7-8eee7e3ed59f" providerId="AD" clId="Web-{6265A063-A862-9307-11E3-5E81D93FADF6}" dt="2020-12-15T14:57:43.122" v="13" actId="20577"/>
          <ac:spMkLst>
            <pc:docMk/>
            <pc:sldMk cId="97153314" sldId="284"/>
            <ac:spMk id="10" creationId="{85F71E6D-E170-4F6E-99EF-08989C5A0309}"/>
          </ac:spMkLst>
        </pc:spChg>
      </pc:sldChg>
    </pc:docChg>
  </pc:docChgLst>
  <pc:docChgLst>
    <pc:chgData name="Muralikrishna Shanmugasundaram" userId="S::shanmugasundaram.m@northeastern.edu::803744f7-3cb8-4ca1-a385-35a41fa94415" providerId="AD" clId="Web-{F34268D5-D3F1-48BE-86C1-B9B0F272463F}"/>
    <pc:docChg chg="addSld modSld">
      <pc:chgData name="Muralikrishna Shanmugasundaram" userId="S::shanmugasundaram.m@northeastern.edu::803744f7-3cb8-4ca1-a385-35a41fa94415" providerId="AD" clId="Web-{F34268D5-D3F1-48BE-86C1-B9B0F272463F}" dt="2020-10-20T01:29:29.619" v="87" actId="20577"/>
      <pc:docMkLst>
        <pc:docMk/>
      </pc:docMkLst>
      <pc:sldChg chg="modSp new">
        <pc:chgData name="Muralikrishna Shanmugasundaram" userId="S::shanmugasundaram.m@northeastern.edu::803744f7-3cb8-4ca1-a385-35a41fa94415" providerId="AD" clId="Web-{F34268D5-D3F1-48BE-86C1-B9B0F272463F}" dt="2020-10-20T01:29:29.619" v="87" actId="20577"/>
        <pc:sldMkLst>
          <pc:docMk/>
          <pc:sldMk cId="2576106544" sldId="279"/>
        </pc:sldMkLst>
        <pc:spChg chg="mod">
          <ac:chgData name="Muralikrishna Shanmugasundaram" userId="S::shanmugasundaram.m@northeastern.edu::803744f7-3cb8-4ca1-a385-35a41fa94415" providerId="AD" clId="Web-{F34268D5-D3F1-48BE-86C1-B9B0F272463F}" dt="2020-10-20T01:29:29.619" v="87" actId="20577"/>
          <ac:spMkLst>
            <pc:docMk/>
            <pc:sldMk cId="2576106544" sldId="279"/>
            <ac:spMk id="2" creationId="{5299F4F4-7B9E-425C-AB9B-B42DE531A06B}"/>
          </ac:spMkLst>
        </pc:spChg>
        <pc:spChg chg="mod">
          <ac:chgData name="Muralikrishna Shanmugasundaram" userId="S::shanmugasundaram.m@northeastern.edu::803744f7-3cb8-4ca1-a385-35a41fa94415" providerId="AD" clId="Web-{F34268D5-D3F1-48BE-86C1-B9B0F272463F}" dt="2020-10-20T01:21:37.402" v="23" actId="20577"/>
          <ac:spMkLst>
            <pc:docMk/>
            <pc:sldMk cId="2576106544" sldId="279"/>
            <ac:spMk id="3" creationId="{04D2A10E-6189-45DE-BCE3-E5D46DFFF667}"/>
          </ac:spMkLst>
        </pc:spChg>
      </pc:sldChg>
    </pc:docChg>
  </pc:docChgLst>
  <pc:docChgLst>
    <pc:chgData name="Robin Yohannan" userId="S::yohannan.r@northeastern.edu::6a1e28d0-19b7-44d4-8fc7-8eee7e3ed59f" providerId="AD" clId="Web-{40C7A7E3-04B1-1C2C-8B8A-38277ED0B8DD}"/>
    <pc:docChg chg="modSld">
      <pc:chgData name="Robin Yohannan" userId="S::yohannan.r@northeastern.edu::6a1e28d0-19b7-44d4-8fc7-8eee7e3ed59f" providerId="AD" clId="Web-{40C7A7E3-04B1-1C2C-8B8A-38277ED0B8DD}" dt="2020-12-13T23:15:30.443" v="93"/>
      <pc:docMkLst>
        <pc:docMk/>
      </pc:docMkLst>
      <pc:sldChg chg="mod modShow">
        <pc:chgData name="Robin Yohannan" userId="S::yohannan.r@northeastern.edu::6a1e28d0-19b7-44d4-8fc7-8eee7e3ed59f" providerId="AD" clId="Web-{40C7A7E3-04B1-1C2C-8B8A-38277ED0B8DD}" dt="2020-12-13T23:15:25.365" v="91"/>
        <pc:sldMkLst>
          <pc:docMk/>
          <pc:sldMk cId="295686701" sldId="261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4:40.614" v="88"/>
        <pc:sldMkLst>
          <pc:docMk/>
          <pc:sldMk cId="2122253247" sldId="268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4:40.567" v="87"/>
        <pc:sldMkLst>
          <pc:docMk/>
          <pc:sldMk cId="3210944199" sldId="269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4:40.520" v="86"/>
        <pc:sldMkLst>
          <pc:docMk/>
          <pc:sldMk cId="912483875" sldId="270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4:40.473" v="85"/>
        <pc:sldMkLst>
          <pc:docMk/>
          <pc:sldMk cId="1809063740" sldId="271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5:25.333" v="90"/>
        <pc:sldMkLst>
          <pc:docMk/>
          <pc:sldMk cId="1519880038" sldId="274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5:25.412" v="92"/>
        <pc:sldMkLst>
          <pc:docMk/>
          <pc:sldMk cId="1229679651" sldId="276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5:25.287" v="89"/>
        <pc:sldMkLst>
          <pc:docMk/>
          <pc:sldMk cId="838283030" sldId="277"/>
        </pc:sldMkLst>
      </pc:sldChg>
      <pc:sldChg chg="mod modShow">
        <pc:chgData name="Robin Yohannan" userId="S::yohannan.r@northeastern.edu::6a1e28d0-19b7-44d4-8fc7-8eee7e3ed59f" providerId="AD" clId="Web-{40C7A7E3-04B1-1C2C-8B8A-38277ED0B8DD}" dt="2020-12-13T23:15:30.443" v="93"/>
        <pc:sldMkLst>
          <pc:docMk/>
          <pc:sldMk cId="2576106544" sldId="279"/>
        </pc:sldMkLst>
      </pc:sldChg>
      <pc:sldChg chg="addSp modSp">
        <pc:chgData name="Robin Yohannan" userId="S::yohannan.r@northeastern.edu::6a1e28d0-19b7-44d4-8fc7-8eee7e3ed59f" providerId="AD" clId="Web-{40C7A7E3-04B1-1C2C-8B8A-38277ED0B8DD}" dt="2020-12-13T23:13:30.222" v="76" actId="1076"/>
        <pc:sldMkLst>
          <pc:docMk/>
          <pc:sldMk cId="97153314" sldId="284"/>
        </pc:sldMkLst>
        <pc:spChg chg="add mod">
          <ac:chgData name="Robin Yohannan" userId="S::yohannan.r@northeastern.edu::6a1e28d0-19b7-44d4-8fc7-8eee7e3ed59f" providerId="AD" clId="Web-{40C7A7E3-04B1-1C2C-8B8A-38277ED0B8DD}" dt="2020-12-13T23:13:30.222" v="76" actId="1076"/>
          <ac:spMkLst>
            <pc:docMk/>
            <pc:sldMk cId="97153314" sldId="284"/>
            <ac:spMk id="5" creationId="{B7305F05-D9B2-4691-ADF0-C436D039BA28}"/>
          </ac:spMkLst>
        </pc:spChg>
        <pc:spChg chg="add mod">
          <ac:chgData name="Robin Yohannan" userId="S::yohannan.r@northeastern.edu::6a1e28d0-19b7-44d4-8fc7-8eee7e3ed59f" providerId="AD" clId="Web-{40C7A7E3-04B1-1C2C-8B8A-38277ED0B8DD}" dt="2020-12-13T23:11:59.126" v="54" actId="1076"/>
          <ac:spMkLst>
            <pc:docMk/>
            <pc:sldMk cId="97153314" sldId="284"/>
            <ac:spMk id="7" creationId="{C4C7B3E2-AC54-4148-8A48-D46785B5D017}"/>
          </ac:spMkLst>
        </pc:spChg>
        <pc:spChg chg="add mod">
          <ac:chgData name="Robin Yohannan" userId="S::yohannan.r@northeastern.edu::6a1e28d0-19b7-44d4-8fc7-8eee7e3ed59f" providerId="AD" clId="Web-{40C7A7E3-04B1-1C2C-8B8A-38277ED0B8DD}" dt="2020-12-13T23:12:56.127" v="71" actId="1076"/>
          <ac:spMkLst>
            <pc:docMk/>
            <pc:sldMk cId="97153314" sldId="284"/>
            <ac:spMk id="10" creationId="{85F71E6D-E170-4F6E-99EF-08989C5A0309}"/>
          </ac:spMkLst>
        </pc:spChg>
        <pc:picChg chg="mod">
          <ac:chgData name="Robin Yohannan" userId="S::yohannan.r@northeastern.edu::6a1e28d0-19b7-44d4-8fc7-8eee7e3ed59f" providerId="AD" clId="Web-{40C7A7E3-04B1-1C2C-8B8A-38277ED0B8DD}" dt="2020-12-13T23:13:25.956" v="75" actId="1076"/>
          <ac:picMkLst>
            <pc:docMk/>
            <pc:sldMk cId="97153314" sldId="284"/>
            <ac:picMk id="2" creationId="{6DF07E10-CF9B-491F-9795-10806AAAEC0E}"/>
          </ac:picMkLst>
        </pc:picChg>
        <pc:picChg chg="mod">
          <ac:chgData name="Robin Yohannan" userId="S::yohannan.r@northeastern.edu::6a1e28d0-19b7-44d4-8fc7-8eee7e3ed59f" providerId="AD" clId="Web-{40C7A7E3-04B1-1C2C-8B8A-38277ED0B8DD}" dt="2020-12-13T23:11:35.891" v="38" actId="1076"/>
          <ac:picMkLst>
            <pc:docMk/>
            <pc:sldMk cId="97153314" sldId="284"/>
            <ac:picMk id="3" creationId="{80E9232F-30E7-406A-A82C-529D70879E2B}"/>
          </ac:picMkLst>
        </pc:picChg>
        <pc:picChg chg="mod">
          <ac:chgData name="Robin Yohannan" userId="S::yohannan.r@northeastern.edu::6a1e28d0-19b7-44d4-8fc7-8eee7e3ed59f" providerId="AD" clId="Web-{40C7A7E3-04B1-1C2C-8B8A-38277ED0B8DD}" dt="2020-12-13T23:11:32.157" v="37" actId="1076"/>
          <ac:picMkLst>
            <pc:docMk/>
            <pc:sldMk cId="97153314" sldId="284"/>
            <ac:picMk id="4" creationId="{1AAE44D0-4434-4F82-8C14-E4B3E6DC1F03}"/>
          </ac:picMkLst>
        </pc:picChg>
      </pc:sldChg>
    </pc:docChg>
  </pc:docChgLst>
  <pc:docChgLst>
    <pc:chgData name="Xinchao Song" userId="S::song.xin@northeastern.edu::bd853e83-44cf-40ec-837d-ef76f74a24e5" providerId="AD" clId="Web-{775C4355-989E-4DBD-84B0-311762F4EC12}"/>
    <pc:docChg chg="modSld">
      <pc:chgData name="Xinchao Song" userId="S::song.xin@northeastern.edu::bd853e83-44cf-40ec-837d-ef76f74a24e5" providerId="AD" clId="Web-{775C4355-989E-4DBD-84B0-311762F4EC12}" dt="2020-10-20T00:04:35.218" v="25" actId="20577"/>
      <pc:docMkLst>
        <pc:docMk/>
      </pc:docMkLst>
      <pc:sldChg chg="addSp modSp">
        <pc:chgData name="Xinchao Song" userId="S::song.xin@northeastern.edu::bd853e83-44cf-40ec-837d-ef76f74a24e5" providerId="AD" clId="Web-{775C4355-989E-4DBD-84B0-311762F4EC12}" dt="2020-10-20T00:04:35.218" v="25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775C4355-989E-4DBD-84B0-311762F4EC12}" dt="2020-10-20T00:04:35.218" v="25" actId="20577"/>
          <ac:spMkLst>
            <pc:docMk/>
            <pc:sldMk cId="295686701" sldId="261"/>
            <ac:spMk id="2" creationId="{07FCB97C-5721-42BD-A7E2-5BDDAE9E7404}"/>
          </ac:spMkLst>
        </pc:spChg>
        <pc:picChg chg="add mod">
          <ac:chgData name="Xinchao Song" userId="S::song.xin@northeastern.edu::bd853e83-44cf-40ec-837d-ef76f74a24e5" providerId="AD" clId="Web-{775C4355-989E-4DBD-84B0-311762F4EC12}" dt="2020-10-20T00:03:42.209" v="16" actId="1076"/>
          <ac:picMkLst>
            <pc:docMk/>
            <pc:sldMk cId="295686701" sldId="261"/>
            <ac:picMk id="4" creationId="{D9CF9052-6391-4C42-B184-9DD0F6A6AF94}"/>
          </ac:picMkLst>
        </pc:picChg>
        <pc:picChg chg="add mod">
          <ac:chgData name="Xinchao Song" userId="S::song.xin@northeastern.edu::bd853e83-44cf-40ec-837d-ef76f74a24e5" providerId="AD" clId="Web-{775C4355-989E-4DBD-84B0-311762F4EC12}" dt="2020-10-20T00:03:36.193" v="15" actId="1076"/>
          <ac:picMkLst>
            <pc:docMk/>
            <pc:sldMk cId="295686701" sldId="261"/>
            <ac:picMk id="5" creationId="{19D9C3A7-F86D-479C-B6FD-444F9A36A757}"/>
          </ac:picMkLst>
        </pc:picChg>
      </pc:sldChg>
      <pc:sldChg chg="addSp modSp mod modClrScheme chgLayout">
        <pc:chgData name="Xinchao Song" userId="S::song.xin@northeastern.edu::bd853e83-44cf-40ec-837d-ef76f74a24e5" providerId="AD" clId="Web-{775C4355-989E-4DBD-84B0-311762F4EC12}" dt="2020-10-20T00:01:47.890" v="10" actId="1076"/>
        <pc:sldMkLst>
          <pc:docMk/>
          <pc:sldMk cId="1229679651" sldId="276"/>
        </pc:sldMkLst>
        <pc:spChg chg="mod">
          <ac:chgData name="Xinchao Song" userId="S::song.xin@northeastern.edu::bd853e83-44cf-40ec-837d-ef76f74a24e5" providerId="AD" clId="Web-{775C4355-989E-4DBD-84B0-311762F4EC12}" dt="2020-10-20T00:01:12.387" v="5"/>
          <ac:spMkLst>
            <pc:docMk/>
            <pc:sldMk cId="1229679651" sldId="276"/>
            <ac:spMk id="2" creationId="{CC840714-5953-4241-A426-0101E7D7A0FD}"/>
          </ac:spMkLst>
        </pc:spChg>
        <pc:spChg chg="mod ord">
          <ac:chgData name="Xinchao Song" userId="S::song.xin@northeastern.edu::bd853e83-44cf-40ec-837d-ef76f74a24e5" providerId="AD" clId="Web-{775C4355-989E-4DBD-84B0-311762F4EC12}" dt="2020-10-20T00:01:12.387" v="5"/>
          <ac:spMkLst>
            <pc:docMk/>
            <pc:sldMk cId="1229679651" sldId="276"/>
            <ac:spMk id="3" creationId="{EF6BED54-3641-4028-A7BB-6F61D02BED0E}"/>
          </ac:spMkLst>
        </pc:spChg>
        <pc:picChg chg="add mod ord modCrop">
          <ac:chgData name="Xinchao Song" userId="S::song.xin@northeastern.edu::bd853e83-44cf-40ec-837d-ef76f74a24e5" providerId="AD" clId="Web-{775C4355-989E-4DBD-84B0-311762F4EC12}" dt="2020-10-20T00:01:47.890" v="10" actId="1076"/>
          <ac:picMkLst>
            <pc:docMk/>
            <pc:sldMk cId="1229679651" sldId="276"/>
            <ac:picMk id="4" creationId="{0D0D5B94-20EB-4C0D-B72A-C7DA8510D13E}"/>
          </ac:picMkLst>
        </pc:picChg>
      </pc:sldChg>
    </pc:docChg>
  </pc:docChgLst>
  <pc:docChgLst>
    <pc:chgData name="Xinchao Song" userId="S::song.xin@northeastern.edu::bd853e83-44cf-40ec-837d-ef76f74a24e5" providerId="AD" clId="Web-{F2E6F9CC-CC0E-4020-A1B5-8B95838A7EDD}"/>
    <pc:docChg chg="modSld">
      <pc:chgData name="Xinchao Song" userId="S::song.xin@northeastern.edu::bd853e83-44cf-40ec-837d-ef76f74a24e5" providerId="AD" clId="Web-{F2E6F9CC-CC0E-4020-A1B5-8B95838A7EDD}" dt="2020-10-18T21:22:38.896" v="14" actId="20577"/>
      <pc:docMkLst>
        <pc:docMk/>
      </pc:docMkLst>
      <pc:sldChg chg="modSp">
        <pc:chgData name="Xinchao Song" userId="S::song.xin@northeastern.edu::bd853e83-44cf-40ec-837d-ef76f74a24e5" providerId="AD" clId="Web-{F2E6F9CC-CC0E-4020-A1B5-8B95838A7EDD}" dt="2020-10-18T21:22:38.896" v="14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F2E6F9CC-CC0E-4020-A1B5-8B95838A7EDD}" dt="2020-10-18T21:22:38.896" v="14" actId="20577"/>
          <ac:spMkLst>
            <pc:docMk/>
            <pc:sldMk cId="295686701" sldId="261"/>
            <ac:spMk id="2" creationId="{07FCB97C-5721-42BD-A7E2-5BDDAE9E7404}"/>
          </ac:spMkLst>
        </pc:spChg>
      </pc:sldChg>
    </pc:docChg>
  </pc:docChgLst>
  <pc:docChgLst>
    <pc:chgData name="Xinchao Song" userId="S::song.xin@northeastern.edu::bd853e83-44cf-40ec-837d-ef76f74a24e5" providerId="AD" clId="Web-{946B75C6-85D3-465F-91D0-ECA87F8BC138}"/>
    <pc:docChg chg="modSld">
      <pc:chgData name="Xinchao Song" userId="S::song.xin@northeastern.edu::bd853e83-44cf-40ec-837d-ef76f74a24e5" providerId="AD" clId="Web-{946B75C6-85D3-465F-91D0-ECA87F8BC138}" dt="2020-12-15T02:53:19.423" v="0"/>
      <pc:docMkLst>
        <pc:docMk/>
      </pc:docMkLst>
      <pc:sldChg chg="modSp">
        <pc:chgData name="Xinchao Song" userId="S::song.xin@northeastern.edu::bd853e83-44cf-40ec-837d-ef76f74a24e5" providerId="AD" clId="Web-{946B75C6-85D3-465F-91D0-ECA87F8BC138}" dt="2020-12-15T02:53:19.423" v="0"/>
        <pc:sldMkLst>
          <pc:docMk/>
          <pc:sldMk cId="88607026" sldId="281"/>
        </pc:sldMkLst>
        <pc:picChg chg="mod">
          <ac:chgData name="Xinchao Song" userId="S::song.xin@northeastern.edu::bd853e83-44cf-40ec-837d-ef76f74a24e5" providerId="AD" clId="Web-{946B75C6-85D3-465F-91D0-ECA87F8BC138}" dt="2020-12-15T02:53:19.423" v="0"/>
          <ac:picMkLst>
            <pc:docMk/>
            <pc:sldMk cId="88607026" sldId="281"/>
            <ac:picMk id="3" creationId="{74CE6D8A-923C-40B3-A409-BABFD02B3813}"/>
          </ac:picMkLst>
        </pc:picChg>
      </pc:sldChg>
    </pc:docChg>
  </pc:docChgLst>
  <pc:docChgLst>
    <pc:chgData name="Tejas Krishna Reddy" userId="S::krishnareddy.t@northeastern.edu::603e8b78-4751-4adf-93e7-7f0bafb0f101" providerId="AD" clId="Web-{AC930DCE-BE1F-47E0-B983-21D4773D0D72}"/>
    <pc:docChg chg="addSld delSld modSld">
      <pc:chgData name="Tejas Krishna Reddy" userId="S::krishnareddy.t@northeastern.edu::603e8b78-4751-4adf-93e7-7f0bafb0f101" providerId="AD" clId="Web-{AC930DCE-BE1F-47E0-B983-21D4773D0D72}" dt="2020-12-14T20:58:16.499" v="732" actId="20577"/>
      <pc:docMkLst>
        <pc:docMk/>
      </pc:docMkLst>
      <pc:sldChg chg="addSp delSp modSp mod modClrScheme chgLayout">
        <pc:chgData name="Tejas Krishna Reddy" userId="S::krishnareddy.t@northeastern.edu::603e8b78-4751-4adf-93e7-7f0bafb0f101" providerId="AD" clId="Web-{AC930DCE-BE1F-47E0-B983-21D4773D0D72}" dt="2020-12-14T20:25:24.149" v="419" actId="20577"/>
        <pc:sldMkLst>
          <pc:docMk/>
          <pc:sldMk cId="2341053632" sldId="265"/>
        </pc:sldMkLst>
        <pc:spChg chg="mod">
          <ac:chgData name="Tejas Krishna Reddy" userId="S::krishnareddy.t@northeastern.edu::603e8b78-4751-4adf-93e7-7f0bafb0f101" providerId="AD" clId="Web-{AC930DCE-BE1F-47E0-B983-21D4773D0D72}" dt="2020-12-14T20:25:24.149" v="419" actId="20577"/>
          <ac:spMkLst>
            <pc:docMk/>
            <pc:sldMk cId="2341053632" sldId="265"/>
            <ac:spMk id="2" creationId="{FE1D7F4A-6760-42E6-B196-FC07428CA48B}"/>
          </ac:spMkLst>
        </pc:spChg>
        <pc:spChg chg="mod ord">
          <ac:chgData name="Tejas Krishna Reddy" userId="S::krishnareddy.t@northeastern.edu::603e8b78-4751-4adf-93e7-7f0bafb0f101" providerId="AD" clId="Web-{AC930DCE-BE1F-47E0-B983-21D4773D0D72}" dt="2020-12-14T20:21:30.471" v="5"/>
          <ac:spMkLst>
            <pc:docMk/>
            <pc:sldMk cId="2341053632" sldId="265"/>
            <ac:spMk id="3" creationId="{F25B8A10-0813-4149-B528-CC7B6903EE8B}"/>
          </ac:spMkLst>
        </pc:spChg>
        <pc:picChg chg="add mod">
          <ac:chgData name="Tejas Krishna Reddy" userId="S::krishnareddy.t@northeastern.edu::603e8b78-4751-4adf-93e7-7f0bafb0f101" providerId="AD" clId="Web-{AC930DCE-BE1F-47E0-B983-21D4773D0D72}" dt="2020-12-14T20:21:30.471" v="5"/>
          <ac:picMkLst>
            <pc:docMk/>
            <pc:sldMk cId="2341053632" sldId="265"/>
            <ac:picMk id="4" creationId="{7411ED8F-16BD-4798-BA86-614167A29772}"/>
          </ac:picMkLst>
        </pc:picChg>
        <pc:picChg chg="del">
          <ac:chgData name="Tejas Krishna Reddy" userId="S::krishnareddy.t@northeastern.edu::603e8b78-4751-4adf-93e7-7f0bafb0f101" providerId="AD" clId="Web-{AC930DCE-BE1F-47E0-B983-21D4773D0D72}" dt="2020-12-14T20:21:19.752" v="0"/>
          <ac:picMkLst>
            <pc:docMk/>
            <pc:sldMk cId="2341053632" sldId="265"/>
            <ac:picMk id="5" creationId="{96D5723E-9E3A-4C90-9AA9-2F0EF7EF79C2}"/>
          </ac:picMkLst>
        </pc:picChg>
        <pc:picChg chg="del">
          <ac:chgData name="Tejas Krishna Reddy" userId="S::krishnareddy.t@northeastern.edu::603e8b78-4751-4adf-93e7-7f0bafb0f101" providerId="AD" clId="Web-{AC930DCE-BE1F-47E0-B983-21D4773D0D72}" dt="2020-12-14T20:21:21.392" v="1"/>
          <ac:picMkLst>
            <pc:docMk/>
            <pc:sldMk cId="2341053632" sldId="265"/>
            <ac:picMk id="7" creationId="{243A2646-6A09-43BA-A0A7-63DA4A142C1B}"/>
          </ac:picMkLst>
        </pc:picChg>
        <pc:picChg chg="del">
          <ac:chgData name="Tejas Krishna Reddy" userId="S::krishnareddy.t@northeastern.edu::603e8b78-4751-4adf-93e7-7f0bafb0f101" providerId="AD" clId="Web-{AC930DCE-BE1F-47E0-B983-21D4773D0D72}" dt="2020-12-14T20:21:23.127" v="2"/>
          <ac:picMkLst>
            <pc:docMk/>
            <pc:sldMk cId="2341053632" sldId="265"/>
            <ac:picMk id="8" creationId="{25E2A730-19DF-4235-AC13-1583BF37A5C7}"/>
          </ac:picMkLst>
        </pc:picChg>
      </pc:sldChg>
      <pc:sldChg chg="new del">
        <pc:chgData name="Tejas Krishna Reddy" userId="S::krishnareddy.t@northeastern.edu::603e8b78-4751-4adf-93e7-7f0bafb0f101" providerId="AD" clId="Web-{AC930DCE-BE1F-47E0-B983-21D4773D0D72}" dt="2020-12-14T20:26:27.119" v="423"/>
        <pc:sldMkLst>
          <pc:docMk/>
          <pc:sldMk cId="1053214997" sldId="289"/>
        </pc:sldMkLst>
      </pc:sldChg>
      <pc:sldChg chg="addSp delSp modSp new">
        <pc:chgData name="Tejas Krishna Reddy" userId="S::krishnareddy.t@northeastern.edu::603e8b78-4751-4adf-93e7-7f0bafb0f101" providerId="AD" clId="Web-{AC930DCE-BE1F-47E0-B983-21D4773D0D72}" dt="2020-12-14T20:54:02.664" v="724" actId="20577"/>
        <pc:sldMkLst>
          <pc:docMk/>
          <pc:sldMk cId="1055192924" sldId="289"/>
        </pc:sldMkLst>
        <pc:spChg chg="del">
          <ac:chgData name="Tejas Krishna Reddy" userId="S::krishnareddy.t@northeastern.edu::603e8b78-4751-4adf-93e7-7f0bafb0f101" providerId="AD" clId="Web-{AC930DCE-BE1F-47E0-B983-21D4773D0D72}" dt="2020-12-14T20:42:22.958" v="435"/>
          <ac:spMkLst>
            <pc:docMk/>
            <pc:sldMk cId="1055192924" sldId="289"/>
            <ac:spMk id="2" creationId="{E57C9EFF-9BA7-4633-B4A2-9C2706C2125D}"/>
          </ac:spMkLst>
        </pc:spChg>
        <pc:spChg chg="del">
          <ac:chgData name="Tejas Krishna Reddy" userId="S::krishnareddy.t@northeastern.edu::603e8b78-4751-4adf-93e7-7f0bafb0f101" providerId="AD" clId="Web-{AC930DCE-BE1F-47E0-B983-21D4773D0D72}" dt="2020-12-14T20:41:58.144" v="434"/>
          <ac:spMkLst>
            <pc:docMk/>
            <pc:sldMk cId="1055192924" sldId="289"/>
            <ac:spMk id="3" creationId="{99488F6D-9D9E-4D60-916D-3831C91DB132}"/>
          </ac:spMkLst>
        </pc:spChg>
        <pc:spChg chg="mod">
          <ac:chgData name="Tejas Krishna Reddy" userId="S::krishnareddy.t@northeastern.edu::603e8b78-4751-4adf-93e7-7f0bafb0f101" providerId="AD" clId="Web-{AC930DCE-BE1F-47E0-B983-21D4773D0D72}" dt="2020-12-14T20:42:22.958" v="435"/>
          <ac:spMkLst>
            <pc:docMk/>
            <pc:sldMk cId="1055192924" sldId="289"/>
            <ac:spMk id="4" creationId="{09456B3F-85FF-40C2-9F97-825428DD2626}"/>
          </ac:spMkLst>
        </pc:spChg>
        <pc:spChg chg="add del">
          <ac:chgData name="Tejas Krishna Reddy" userId="S::krishnareddy.t@northeastern.edu::603e8b78-4751-4adf-93e7-7f0bafb0f101" providerId="AD" clId="Web-{AC930DCE-BE1F-47E0-B983-21D4773D0D72}" dt="2020-12-14T20:42:36.786" v="438"/>
          <ac:spMkLst>
            <pc:docMk/>
            <pc:sldMk cId="1055192924" sldId="289"/>
            <ac:spMk id="10" creationId="{19204948-E8BD-42A4-9EF1-AFBA2EDC98B3}"/>
          </ac:spMkLst>
        </pc:spChg>
        <pc:spChg chg="add mod">
          <ac:chgData name="Tejas Krishna Reddy" userId="S::krishnareddy.t@northeastern.edu::603e8b78-4751-4adf-93e7-7f0bafb0f101" providerId="AD" clId="Web-{AC930DCE-BE1F-47E0-B983-21D4773D0D72}" dt="2020-12-14T20:54:02.664" v="724" actId="20577"/>
          <ac:spMkLst>
            <pc:docMk/>
            <pc:sldMk cId="1055192924" sldId="289"/>
            <ac:spMk id="15" creationId="{FA73DBB2-3C05-406B-AAB4-AD93100BD547}"/>
          </ac:spMkLst>
        </pc:spChg>
        <pc:picChg chg="add mod ord">
          <ac:chgData name="Tejas Krishna Reddy" userId="S::krishnareddy.t@northeastern.edu::603e8b78-4751-4adf-93e7-7f0bafb0f101" providerId="AD" clId="Web-{AC930DCE-BE1F-47E0-B983-21D4773D0D72}" dt="2020-12-14T20:42:36.786" v="438"/>
          <ac:picMkLst>
            <pc:docMk/>
            <pc:sldMk cId="1055192924" sldId="289"/>
            <ac:picMk id="5" creationId="{10F8A513-77F6-4202-ACF4-B31B33D121B4}"/>
          </ac:picMkLst>
        </pc:picChg>
      </pc:sldChg>
      <pc:sldChg chg="modSp new">
        <pc:chgData name="Tejas Krishna Reddy" userId="S::krishnareddy.t@northeastern.edu::603e8b78-4751-4adf-93e7-7f0bafb0f101" providerId="AD" clId="Web-{AC930DCE-BE1F-47E0-B983-21D4773D0D72}" dt="2020-12-14T20:58:16.499" v="732" actId="20577"/>
        <pc:sldMkLst>
          <pc:docMk/>
          <pc:sldMk cId="585494919" sldId="294"/>
        </pc:sldMkLst>
        <pc:spChg chg="mod">
          <ac:chgData name="Tejas Krishna Reddy" userId="S::krishnareddy.t@northeastern.edu::603e8b78-4751-4adf-93e7-7f0bafb0f101" providerId="AD" clId="Web-{AC930DCE-BE1F-47E0-B983-21D4773D0D72}" dt="2020-12-14T20:58:16.499" v="732" actId="20577"/>
          <ac:spMkLst>
            <pc:docMk/>
            <pc:sldMk cId="585494919" sldId="294"/>
            <ac:spMk id="4" creationId="{6171FD48-F8C7-4CC6-B4BC-F9D5539CD7E4}"/>
          </ac:spMkLst>
        </pc:spChg>
      </pc:sldChg>
    </pc:docChg>
  </pc:docChgLst>
  <pc:docChgLst>
    <pc:chgData name="Muralikrishna Shanmugasundaram" userId="S::shanmugasundaram.m@northeastern.edu::803744f7-3cb8-4ca1-a385-35a41fa94415" providerId="AD" clId="Web-{EFCA71D4-A4C6-48CF-8094-85DA683BE40B}"/>
    <pc:docChg chg="modSld">
      <pc:chgData name="Muralikrishna Shanmugasundaram" userId="S::shanmugasundaram.m@northeastern.edu::803744f7-3cb8-4ca1-a385-35a41fa94415" providerId="AD" clId="Web-{EFCA71D4-A4C6-48CF-8094-85DA683BE40B}" dt="2020-10-20T13:17:13.093" v="929"/>
      <pc:docMkLst>
        <pc:docMk/>
      </pc:docMkLst>
      <pc:sldChg chg="addSp delSp modSp">
        <pc:chgData name="Muralikrishna Shanmugasundaram" userId="S::shanmugasundaram.m@northeastern.edu::803744f7-3cb8-4ca1-a385-35a41fa94415" providerId="AD" clId="Web-{EFCA71D4-A4C6-48CF-8094-85DA683BE40B}" dt="2020-10-20T13:17:13.093" v="929"/>
        <pc:sldMkLst>
          <pc:docMk/>
          <pc:sldMk cId="3681631149" sldId="264"/>
        </pc:sldMkLst>
        <pc:spChg chg="del mod">
          <ac:chgData name="Muralikrishna Shanmugasundaram" userId="S::shanmugasundaram.m@northeastern.edu::803744f7-3cb8-4ca1-a385-35a41fa94415" providerId="AD" clId="Web-{EFCA71D4-A4C6-48CF-8094-85DA683BE40B}" dt="2020-10-20T13:02:11.948" v="3"/>
          <ac:spMkLst>
            <pc:docMk/>
            <pc:sldMk cId="3681631149" sldId="264"/>
            <ac:spMk id="2" creationId="{A145B8C7-AB6A-4104-90E7-164BF5CF4B5A}"/>
          </ac:spMkLst>
        </pc:spChg>
        <pc:spChg chg="mod">
          <ac:chgData name="Muralikrishna Shanmugasundaram" userId="S::shanmugasundaram.m@northeastern.edu::803744f7-3cb8-4ca1-a385-35a41fa94415" providerId="AD" clId="Web-{EFCA71D4-A4C6-48CF-8094-85DA683BE40B}" dt="2020-10-20T13:15:17.950" v="681" actId="20577"/>
          <ac:spMkLst>
            <pc:docMk/>
            <pc:sldMk cId="3681631149" sldId="264"/>
            <ac:spMk id="3" creationId="{4972323E-ADD8-4AD0-B212-72851A0EDD94}"/>
          </ac:spMkLst>
        </pc:spChg>
        <pc:graphicFrameChg chg="add mod ord modGraphic">
          <ac:chgData name="Muralikrishna Shanmugasundaram" userId="S::shanmugasundaram.m@northeastern.edu::803744f7-3cb8-4ca1-a385-35a41fa94415" providerId="AD" clId="Web-{EFCA71D4-A4C6-48CF-8094-85DA683BE40B}" dt="2020-10-20T13:17:13.093" v="929"/>
          <ac:graphicFrameMkLst>
            <pc:docMk/>
            <pc:sldMk cId="3681631149" sldId="264"/>
            <ac:graphicFrameMk id="4" creationId="{BBAF670F-6147-497C-8244-9EBF46EF33C2}"/>
          </ac:graphicFrameMkLst>
        </pc:graphicFrameChg>
      </pc:sldChg>
    </pc:docChg>
  </pc:docChgLst>
  <pc:docChgLst>
    <pc:chgData name="Xinchao Song" userId="S::song.xin@northeastern.edu::bd853e83-44cf-40ec-837d-ef76f74a24e5" providerId="AD" clId="Web-{4FACDAC2-4000-42F0-A581-ADBE1E9A949D}"/>
    <pc:docChg chg="modSld">
      <pc:chgData name="Xinchao Song" userId="S::song.xin@northeastern.edu::bd853e83-44cf-40ec-837d-ef76f74a24e5" providerId="AD" clId="Web-{4FACDAC2-4000-42F0-A581-ADBE1E9A949D}" dt="2020-10-18T22:14:26.328" v="11" actId="20577"/>
      <pc:docMkLst>
        <pc:docMk/>
      </pc:docMkLst>
      <pc:sldChg chg="modSp">
        <pc:chgData name="Xinchao Song" userId="S::song.xin@northeastern.edu::bd853e83-44cf-40ec-837d-ef76f74a24e5" providerId="AD" clId="Web-{4FACDAC2-4000-42F0-A581-ADBE1E9A949D}" dt="2020-10-18T22:14:26.328" v="11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4FACDAC2-4000-42F0-A581-ADBE1E9A949D}" dt="2020-10-18T22:14:26.328" v="11" actId="20577"/>
          <ac:spMkLst>
            <pc:docMk/>
            <pc:sldMk cId="295686701" sldId="261"/>
            <ac:spMk id="2" creationId="{07FCB97C-5721-42BD-A7E2-5BDDAE9E7404}"/>
          </ac:spMkLst>
        </pc:spChg>
      </pc:sldChg>
    </pc:docChg>
  </pc:docChgLst>
  <pc:docChgLst>
    <pc:chgData name="Robin Yohannan" userId="S::yohannan.r@northeastern.edu::6a1e28d0-19b7-44d4-8fc7-8eee7e3ed59f" providerId="AD" clId="Web-{46CC3CFB-05A9-4387-B279-13C720B6365E}"/>
    <pc:docChg chg="addSld delSld">
      <pc:chgData name="Robin Yohannan" userId="S::yohannan.r@northeastern.edu::6a1e28d0-19b7-44d4-8fc7-8eee7e3ed59f" providerId="AD" clId="Web-{46CC3CFB-05A9-4387-B279-13C720B6365E}" dt="2020-10-19T21:29:14.497" v="1"/>
      <pc:docMkLst>
        <pc:docMk/>
      </pc:docMkLst>
      <pc:sldChg chg="new del">
        <pc:chgData name="Robin Yohannan" userId="S::yohannan.r@northeastern.edu::6a1e28d0-19b7-44d4-8fc7-8eee7e3ed59f" providerId="AD" clId="Web-{46CC3CFB-05A9-4387-B279-13C720B6365E}" dt="2020-10-19T21:29:14.497" v="1"/>
        <pc:sldMkLst>
          <pc:docMk/>
          <pc:sldMk cId="2388073520" sldId="267"/>
        </pc:sldMkLst>
      </pc:sldChg>
    </pc:docChg>
  </pc:docChgLst>
  <pc:docChgLst>
    <pc:chgData name="Xinchao Song" userId="S::song.xin@northeastern.edu::bd853e83-44cf-40ec-837d-ef76f74a24e5" providerId="AD" clId="Web-{3E5E0ED9-D297-4057-AD30-F7FC597AD75C}"/>
    <pc:docChg chg="addSld modSld sldOrd">
      <pc:chgData name="Xinchao Song" userId="S::song.xin@northeastern.edu::bd853e83-44cf-40ec-837d-ef76f74a24e5" providerId="AD" clId="Web-{3E5E0ED9-D297-4057-AD30-F7FC597AD75C}" dt="2020-12-14T21:19:35.689" v="34"/>
      <pc:docMkLst>
        <pc:docMk/>
      </pc:docMkLst>
      <pc:sldChg chg="ord">
        <pc:chgData name="Xinchao Song" userId="S::song.xin@northeastern.edu::bd853e83-44cf-40ec-837d-ef76f74a24e5" providerId="AD" clId="Web-{3E5E0ED9-D297-4057-AD30-F7FC597AD75C}" dt="2020-12-14T20:19:58.126" v="18"/>
        <pc:sldMkLst>
          <pc:docMk/>
          <pc:sldMk cId="295686701" sldId="261"/>
        </pc:sldMkLst>
      </pc:sldChg>
      <pc:sldChg chg="ord">
        <pc:chgData name="Xinchao Song" userId="S::song.xin@northeastern.edu::bd853e83-44cf-40ec-837d-ef76f74a24e5" providerId="AD" clId="Web-{3E5E0ED9-D297-4057-AD30-F7FC597AD75C}" dt="2020-12-14T20:20:21.345" v="19"/>
        <pc:sldMkLst>
          <pc:docMk/>
          <pc:sldMk cId="1519880038" sldId="274"/>
        </pc:sldMkLst>
      </pc:sldChg>
      <pc:sldChg chg="ord">
        <pc:chgData name="Xinchao Song" userId="S::song.xin@northeastern.edu::bd853e83-44cf-40ec-837d-ef76f74a24e5" providerId="AD" clId="Web-{3E5E0ED9-D297-4057-AD30-F7FC597AD75C}" dt="2020-12-14T20:20:21.345" v="20"/>
        <pc:sldMkLst>
          <pc:docMk/>
          <pc:sldMk cId="1229679651" sldId="276"/>
        </pc:sldMkLst>
      </pc:sldChg>
      <pc:sldChg chg="modSp ord">
        <pc:chgData name="Xinchao Song" userId="S::song.xin@northeastern.edu::bd853e83-44cf-40ec-837d-ef76f74a24e5" providerId="AD" clId="Web-{3E5E0ED9-D297-4057-AD30-F7FC597AD75C}" dt="2020-12-14T20:20:43.517" v="29" actId="20577"/>
        <pc:sldMkLst>
          <pc:docMk/>
          <pc:sldMk cId="838283030" sldId="277"/>
        </pc:sldMkLst>
        <pc:spChg chg="mod">
          <ac:chgData name="Xinchao Song" userId="S::song.xin@northeastern.edu::bd853e83-44cf-40ec-837d-ef76f74a24e5" providerId="AD" clId="Web-{3E5E0ED9-D297-4057-AD30-F7FC597AD75C}" dt="2020-12-14T20:20:43.517" v="29" actId="20577"/>
          <ac:spMkLst>
            <pc:docMk/>
            <pc:sldMk cId="838283030" sldId="277"/>
            <ac:spMk id="2" creationId="{CDF88529-7D59-4C63-9A7E-466AF965DD04}"/>
          </ac:spMkLst>
        </pc:spChg>
        <pc:spChg chg="mod">
          <ac:chgData name="Xinchao Song" userId="S::song.xin@northeastern.edu::bd853e83-44cf-40ec-837d-ef76f74a24e5" providerId="AD" clId="Web-{3E5E0ED9-D297-4057-AD30-F7FC597AD75C}" dt="2020-12-14T20:20:36.767" v="24" actId="20577"/>
          <ac:spMkLst>
            <pc:docMk/>
            <pc:sldMk cId="838283030" sldId="277"/>
            <ac:spMk id="3" creationId="{E703E01A-944D-4D11-B0EA-8299AF387D15}"/>
          </ac:spMkLst>
        </pc:spChg>
      </pc:sldChg>
      <pc:sldChg chg="addSp delSp modSp new mod ord modClrScheme chgLayout">
        <pc:chgData name="Xinchao Song" userId="S::song.xin@northeastern.edu::bd853e83-44cf-40ec-837d-ef76f74a24e5" providerId="AD" clId="Web-{3E5E0ED9-D297-4057-AD30-F7FC597AD75C}" dt="2020-12-14T21:19:35.689" v="34"/>
        <pc:sldMkLst>
          <pc:docMk/>
          <pc:sldMk cId="340860184" sldId="285"/>
        </pc:sldMkLst>
        <pc:spChg chg="del mod ord">
          <ac:chgData name="Xinchao Song" userId="S::song.xin@northeastern.edu::bd853e83-44cf-40ec-837d-ef76f74a24e5" providerId="AD" clId="Web-{3E5E0ED9-D297-4057-AD30-F7FC597AD75C}" dt="2020-12-14T19:59:42.769" v="2"/>
          <ac:spMkLst>
            <pc:docMk/>
            <pc:sldMk cId="340860184" sldId="285"/>
            <ac:spMk id="2" creationId="{28E0D309-C33E-47AD-8E52-6F88C2925566}"/>
          </ac:spMkLst>
        </pc:spChg>
        <pc:spChg chg="del">
          <ac:chgData name="Xinchao Song" userId="S::song.xin@northeastern.edu::bd853e83-44cf-40ec-837d-ef76f74a24e5" providerId="AD" clId="Web-{3E5E0ED9-D297-4057-AD30-F7FC597AD75C}" dt="2020-12-14T19:59:32.050" v="1"/>
          <ac:spMkLst>
            <pc:docMk/>
            <pc:sldMk cId="340860184" sldId="285"/>
            <ac:spMk id="3" creationId="{065B488F-03D0-44F3-8F27-E6B5FB7DAE9B}"/>
          </ac:spMkLst>
        </pc:spChg>
        <pc:spChg chg="mod ord">
          <ac:chgData name="Xinchao Song" userId="S::song.xin@northeastern.edu::bd853e83-44cf-40ec-837d-ef76f74a24e5" providerId="AD" clId="Web-{3E5E0ED9-D297-4057-AD30-F7FC597AD75C}" dt="2020-12-14T21:09:22.179" v="31"/>
          <ac:spMkLst>
            <pc:docMk/>
            <pc:sldMk cId="340860184" sldId="285"/>
            <ac:spMk id="4" creationId="{D0836FDF-5D13-42C5-8AE9-1B399BC08DA8}"/>
          </ac:spMkLst>
        </pc:spChg>
        <pc:picChg chg="add mod ord">
          <ac:chgData name="Xinchao Song" userId="S::song.xin@northeastern.edu::bd853e83-44cf-40ec-837d-ef76f74a24e5" providerId="AD" clId="Web-{3E5E0ED9-D297-4057-AD30-F7FC597AD75C}" dt="2020-12-14T21:19:35.689" v="34"/>
          <ac:picMkLst>
            <pc:docMk/>
            <pc:sldMk cId="340860184" sldId="285"/>
            <ac:picMk id="5" creationId="{E8E7DC49-3DE9-4AD7-814D-EC4FDA7C1345}"/>
          </ac:picMkLst>
        </pc:picChg>
      </pc:sldChg>
    </pc:docChg>
  </pc:docChgLst>
  <pc:docChgLst>
    <pc:chgData name="Xinchao Song" userId="S::song.xin@northeastern.edu::bd853e83-44cf-40ec-837d-ef76f74a24e5" providerId="AD" clId="Web-{546A274A-519C-4B26-A4B1-81FECAC94EB9}"/>
    <pc:docChg chg="addSld modSld sldOrd">
      <pc:chgData name="Xinchao Song" userId="S::song.xin@northeastern.edu::bd853e83-44cf-40ec-837d-ef76f74a24e5" providerId="AD" clId="Web-{546A274A-519C-4B26-A4B1-81FECAC94EB9}" dt="2020-10-15T20:38:15.597" v="4"/>
      <pc:docMkLst>
        <pc:docMk/>
      </pc:docMkLst>
      <pc:sldChg chg="addSp delSp modSp new">
        <pc:chgData name="Xinchao Song" userId="S::song.xin@northeastern.edu::bd853e83-44cf-40ec-837d-ef76f74a24e5" providerId="AD" clId="Web-{546A274A-519C-4B26-A4B1-81FECAC94EB9}" dt="2020-10-15T20:37:44.956" v="2"/>
        <pc:sldMkLst>
          <pc:docMk/>
          <pc:sldMk cId="3002001133" sldId="263"/>
        </pc:sldMkLst>
        <pc:spChg chg="del">
          <ac:chgData name="Xinchao Song" userId="S::song.xin@northeastern.edu::bd853e83-44cf-40ec-837d-ef76f74a24e5" providerId="AD" clId="Web-{546A274A-519C-4B26-A4B1-81FECAC94EB9}" dt="2020-10-15T20:37:35.706" v="1"/>
          <ac:spMkLst>
            <pc:docMk/>
            <pc:sldMk cId="3002001133" sldId="263"/>
            <ac:spMk id="2" creationId="{574D079B-640E-4848-8E97-A659B39D89D6}"/>
          </ac:spMkLst>
        </pc:spChg>
        <pc:spChg chg="del">
          <ac:chgData name="Xinchao Song" userId="S::song.xin@northeastern.edu::bd853e83-44cf-40ec-837d-ef76f74a24e5" providerId="AD" clId="Web-{546A274A-519C-4B26-A4B1-81FECAC94EB9}" dt="2020-10-15T20:37:44.956" v="2"/>
          <ac:spMkLst>
            <pc:docMk/>
            <pc:sldMk cId="3002001133" sldId="263"/>
            <ac:spMk id="3" creationId="{84E50456-3B03-4EF6-9851-A3403B2F849D}"/>
          </ac:spMkLst>
        </pc:spChg>
        <pc:picChg chg="add mod ord">
          <ac:chgData name="Xinchao Song" userId="S::song.xin@northeastern.edu::bd853e83-44cf-40ec-837d-ef76f74a24e5" providerId="AD" clId="Web-{546A274A-519C-4B26-A4B1-81FECAC94EB9}" dt="2020-10-15T20:37:44.956" v="2"/>
          <ac:picMkLst>
            <pc:docMk/>
            <pc:sldMk cId="3002001133" sldId="263"/>
            <ac:picMk id="4" creationId="{DD21A9A8-A22D-4A1C-ACF7-1EBE01FA7C35}"/>
          </ac:picMkLst>
        </pc:picChg>
      </pc:sldChg>
      <pc:sldChg chg="new ord">
        <pc:chgData name="Xinchao Song" userId="S::song.xin@northeastern.edu::bd853e83-44cf-40ec-837d-ef76f74a24e5" providerId="AD" clId="Web-{546A274A-519C-4B26-A4B1-81FECAC94EB9}" dt="2020-10-15T20:38:15.597" v="4"/>
        <pc:sldMkLst>
          <pc:docMk/>
          <pc:sldMk cId="3681631149" sldId="264"/>
        </pc:sldMkLst>
      </pc:sldChg>
    </pc:docChg>
  </pc:docChgLst>
  <pc:docChgLst>
    <pc:chgData name="Damian Kulec" userId="S::kulec.d@northeastern.edu::bf76ee7a-1446-49c9-ba6c-a616b2769b4b" providerId="AD" clId="Web-{6DA34C30-3A98-4B71-88EB-85FD94B98789}"/>
    <pc:docChg chg="modSld">
      <pc:chgData name="Damian Kulec" userId="S::kulec.d@northeastern.edu::bf76ee7a-1446-49c9-ba6c-a616b2769b4b" providerId="AD" clId="Web-{6DA34C30-3A98-4B71-88EB-85FD94B98789}" dt="2020-12-14T21:35:40.663" v="17" actId="20577"/>
      <pc:docMkLst>
        <pc:docMk/>
      </pc:docMkLst>
      <pc:sldChg chg="modSp">
        <pc:chgData name="Damian Kulec" userId="S::kulec.d@northeastern.edu::bf76ee7a-1446-49c9-ba6c-a616b2769b4b" providerId="AD" clId="Web-{6DA34C30-3A98-4B71-88EB-85FD94B98789}" dt="2020-12-14T21:35:40.663" v="17" actId="20577"/>
        <pc:sldMkLst>
          <pc:docMk/>
          <pc:sldMk cId="2223601965" sldId="287"/>
        </pc:sldMkLst>
        <pc:spChg chg="mod">
          <ac:chgData name="Damian Kulec" userId="S::kulec.d@northeastern.edu::bf76ee7a-1446-49c9-ba6c-a616b2769b4b" providerId="AD" clId="Web-{6DA34C30-3A98-4B71-88EB-85FD94B98789}" dt="2020-12-14T21:35:40.663" v="17" actId="20577"/>
          <ac:spMkLst>
            <pc:docMk/>
            <pc:sldMk cId="2223601965" sldId="287"/>
            <ac:spMk id="2" creationId="{C49CE70B-2D2A-4B0C-AE06-6D550B2F58A7}"/>
          </ac:spMkLst>
        </pc:spChg>
      </pc:sldChg>
    </pc:docChg>
  </pc:docChgLst>
  <pc:docChgLst>
    <pc:chgData name="Tejas Krishna Reddy" userId="S::krishnareddy.t@northeastern.edu::603e8b78-4751-4adf-93e7-7f0bafb0f101" providerId="AD" clId="Web-{DD2FCBDC-50EC-4C3E-9ABE-F4C1B11B175D}"/>
    <pc:docChg chg="modSld">
      <pc:chgData name="Tejas Krishna Reddy" userId="S::krishnareddy.t@northeastern.edu::603e8b78-4751-4adf-93e7-7f0bafb0f101" providerId="AD" clId="Web-{DD2FCBDC-50EC-4C3E-9ABE-F4C1B11B175D}" dt="2020-10-20T13:21:38.333" v="4"/>
      <pc:docMkLst>
        <pc:docMk/>
      </pc:docMkLst>
      <pc:sldChg chg="modSp">
        <pc:chgData name="Tejas Krishna Reddy" userId="S::krishnareddy.t@northeastern.edu::603e8b78-4751-4adf-93e7-7f0bafb0f101" providerId="AD" clId="Web-{DD2FCBDC-50EC-4C3E-9ABE-F4C1B11B175D}" dt="2020-10-20T13:21:38.333" v="4"/>
        <pc:sldMkLst>
          <pc:docMk/>
          <pc:sldMk cId="3681631149" sldId="264"/>
        </pc:sldMkLst>
        <pc:graphicFrameChg chg="modGraphic">
          <ac:chgData name="Tejas Krishna Reddy" userId="S::krishnareddy.t@northeastern.edu::603e8b78-4751-4adf-93e7-7f0bafb0f101" providerId="AD" clId="Web-{DD2FCBDC-50EC-4C3E-9ABE-F4C1B11B175D}" dt="2020-10-20T13:21:38.333" v="4"/>
          <ac:graphicFrameMkLst>
            <pc:docMk/>
            <pc:sldMk cId="3681631149" sldId="264"/>
            <ac:graphicFrameMk id="4" creationId="{BBAF670F-6147-497C-8244-9EBF46EF33C2}"/>
          </ac:graphicFrameMkLst>
        </pc:graphicFrameChg>
      </pc:sldChg>
    </pc:docChg>
  </pc:docChgLst>
  <pc:docChgLst>
    <pc:chgData name="William Varner" userId="S::varner.wi@northeastern.edu::e58f3419-66ab-48cd-a630-45271e1732a5" providerId="AD" clId="Web-{1386A80E-C359-45A9-8461-E10B0A6A7AD7}"/>
    <pc:docChg chg="modSld">
      <pc:chgData name="William Varner" userId="S::varner.wi@northeastern.edu::e58f3419-66ab-48cd-a630-45271e1732a5" providerId="AD" clId="Web-{1386A80E-C359-45A9-8461-E10B0A6A7AD7}" dt="2020-10-18T21:48:07.080" v="0" actId="20577"/>
      <pc:docMkLst>
        <pc:docMk/>
      </pc:docMkLst>
      <pc:sldChg chg="modSp">
        <pc:chgData name="William Varner" userId="S::varner.wi@northeastern.edu::e58f3419-66ab-48cd-a630-45271e1732a5" providerId="AD" clId="Web-{1386A80E-C359-45A9-8461-E10B0A6A7AD7}" dt="2020-10-18T21:48:07.080" v="0" actId="20577"/>
        <pc:sldMkLst>
          <pc:docMk/>
          <pc:sldMk cId="3379071480" sldId="258"/>
        </pc:sldMkLst>
        <pc:spChg chg="mod">
          <ac:chgData name="William Varner" userId="S::varner.wi@northeastern.edu::e58f3419-66ab-48cd-a630-45271e1732a5" providerId="AD" clId="Web-{1386A80E-C359-45A9-8461-E10B0A6A7AD7}" dt="2020-10-18T21:48:07.080" v="0" actId="20577"/>
          <ac:spMkLst>
            <pc:docMk/>
            <pc:sldMk cId="3379071480" sldId="258"/>
            <ac:spMk id="2" creationId="{C68AD330-5733-4094-85D8-27A880DB0370}"/>
          </ac:spMkLst>
        </pc:spChg>
      </pc:sldChg>
    </pc:docChg>
  </pc:docChgLst>
  <pc:docChgLst>
    <pc:chgData name="Xinchao Song" userId="S::song.xin@northeastern.edu::bd853e83-44cf-40ec-837d-ef76f74a24e5" providerId="AD" clId="Web-{D4BFE229-A61B-4580-B345-56522AAEC643}"/>
    <pc:docChg chg="modSld">
      <pc:chgData name="Xinchao Song" userId="S::song.xin@northeastern.edu::bd853e83-44cf-40ec-837d-ef76f74a24e5" providerId="AD" clId="Web-{D4BFE229-A61B-4580-B345-56522AAEC643}" dt="2020-10-20T13:44:37.054" v="70"/>
      <pc:docMkLst>
        <pc:docMk/>
      </pc:docMkLst>
      <pc:sldChg chg="modSp">
        <pc:chgData name="Xinchao Song" userId="S::song.xin@northeastern.edu::bd853e83-44cf-40ec-837d-ef76f74a24e5" providerId="AD" clId="Web-{D4BFE229-A61B-4580-B345-56522AAEC643}" dt="2020-10-20T13:44:37.054" v="70"/>
        <pc:sldMkLst>
          <pc:docMk/>
          <pc:sldMk cId="3681631149" sldId="264"/>
        </pc:sldMkLst>
        <pc:graphicFrameChg chg="mod modGraphic">
          <ac:chgData name="Xinchao Song" userId="S::song.xin@northeastern.edu::bd853e83-44cf-40ec-837d-ef76f74a24e5" providerId="AD" clId="Web-{D4BFE229-A61B-4580-B345-56522AAEC643}" dt="2020-10-20T13:44:37.054" v="70"/>
          <ac:graphicFrameMkLst>
            <pc:docMk/>
            <pc:sldMk cId="3681631149" sldId="264"/>
            <ac:graphicFrameMk id="4" creationId="{BBAF670F-6147-497C-8244-9EBF46EF33C2}"/>
          </ac:graphicFrameMkLst>
        </pc:graphicFrameChg>
      </pc:sldChg>
      <pc:sldChg chg="modSp">
        <pc:chgData name="Xinchao Song" userId="S::song.xin@northeastern.edu::bd853e83-44cf-40ec-837d-ef76f74a24e5" providerId="AD" clId="Web-{D4BFE229-A61B-4580-B345-56522AAEC643}" dt="2020-10-20T13:42:42.848" v="48" actId="20577"/>
        <pc:sldMkLst>
          <pc:docMk/>
          <pc:sldMk cId="838283030" sldId="277"/>
        </pc:sldMkLst>
        <pc:spChg chg="mod">
          <ac:chgData name="Xinchao Song" userId="S::song.xin@northeastern.edu::bd853e83-44cf-40ec-837d-ef76f74a24e5" providerId="AD" clId="Web-{D4BFE229-A61B-4580-B345-56522AAEC643}" dt="2020-10-20T13:42:42.848" v="48" actId="20577"/>
          <ac:spMkLst>
            <pc:docMk/>
            <pc:sldMk cId="838283030" sldId="277"/>
            <ac:spMk id="2" creationId="{CDF88529-7D59-4C63-9A7E-466AF965DD04}"/>
          </ac:spMkLst>
        </pc:spChg>
      </pc:sldChg>
    </pc:docChg>
  </pc:docChgLst>
  <pc:docChgLst>
    <pc:chgData name="Robin Yohannan" userId="S::yohannan.r@northeastern.edu::6a1e28d0-19b7-44d4-8fc7-8eee7e3ed59f" providerId="AD" clId="Web-{297F1C9B-7E12-4214-A8C3-2DC43852552A}"/>
    <pc:docChg chg="modSld">
      <pc:chgData name="Robin Yohannan" userId="S::yohannan.r@northeastern.edu::6a1e28d0-19b7-44d4-8fc7-8eee7e3ed59f" providerId="AD" clId="Web-{297F1C9B-7E12-4214-A8C3-2DC43852552A}" dt="2020-10-19T21:35:56.551" v="1" actId="1076"/>
      <pc:docMkLst>
        <pc:docMk/>
      </pc:docMkLst>
      <pc:sldChg chg="modSp">
        <pc:chgData name="Robin Yohannan" userId="S::yohannan.r@northeastern.edu::6a1e28d0-19b7-44d4-8fc7-8eee7e3ed59f" providerId="AD" clId="Web-{297F1C9B-7E12-4214-A8C3-2DC43852552A}" dt="2020-10-19T21:35:56.551" v="1" actId="1076"/>
        <pc:sldMkLst>
          <pc:docMk/>
          <pc:sldMk cId="2333109669" sldId="267"/>
        </pc:sldMkLst>
        <pc:spChg chg="mod">
          <ac:chgData name="Robin Yohannan" userId="S::yohannan.r@northeastern.edu::6a1e28d0-19b7-44d4-8fc7-8eee7e3ed59f" providerId="AD" clId="Web-{297F1C9B-7E12-4214-A8C3-2DC43852552A}" dt="2020-10-19T21:35:51.582" v="0" actId="1076"/>
          <ac:spMkLst>
            <pc:docMk/>
            <pc:sldMk cId="2333109669" sldId="267"/>
            <ac:spMk id="121" creationId="{00000000-0000-0000-0000-000000000000}"/>
          </ac:spMkLst>
        </pc:spChg>
        <pc:picChg chg="mod">
          <ac:chgData name="Robin Yohannan" userId="S::yohannan.r@northeastern.edu::6a1e28d0-19b7-44d4-8fc7-8eee7e3ed59f" providerId="AD" clId="Web-{297F1C9B-7E12-4214-A8C3-2DC43852552A}" dt="2020-10-19T21:35:56.551" v="1" actId="1076"/>
          <ac:picMkLst>
            <pc:docMk/>
            <pc:sldMk cId="2333109669" sldId="267"/>
            <ac:picMk id="119" creationId="{00000000-0000-0000-0000-000000000000}"/>
          </ac:picMkLst>
        </pc:picChg>
      </pc:sldChg>
    </pc:docChg>
  </pc:docChgLst>
  <pc:docChgLst>
    <pc:chgData name="Muralikrishna Shanmugasundaram" userId="S::shanmugasundaram.m@northeastern.edu::803744f7-3cb8-4ca1-a385-35a41fa94415" providerId="AD" clId="Web-{6D5E3A96-18BA-468F-A221-15EDC6CC7FBF}"/>
    <pc:docChg chg="modSld">
      <pc:chgData name="Muralikrishna Shanmugasundaram" userId="S::shanmugasundaram.m@northeastern.edu::803744f7-3cb8-4ca1-a385-35a41fa94415" providerId="AD" clId="Web-{6D5E3A96-18BA-468F-A221-15EDC6CC7FBF}" dt="2020-10-19T23:42:29.895" v="13" actId="20577"/>
      <pc:docMkLst>
        <pc:docMk/>
      </pc:docMkLst>
      <pc:sldChg chg="modSp">
        <pc:chgData name="Muralikrishna Shanmugasundaram" userId="S::shanmugasundaram.m@northeastern.edu::803744f7-3cb8-4ca1-a385-35a41fa94415" providerId="AD" clId="Web-{6D5E3A96-18BA-468F-A221-15EDC6CC7FBF}" dt="2020-10-19T23:41:20.206" v="4" actId="20577"/>
        <pc:sldMkLst>
          <pc:docMk/>
          <pc:sldMk cId="0" sldId="257"/>
        </pc:sldMkLst>
        <pc:spChg chg="mod">
          <ac:chgData name="Muralikrishna Shanmugasundaram" userId="S::shanmugasundaram.m@northeastern.edu::803744f7-3cb8-4ca1-a385-35a41fa94415" providerId="AD" clId="Web-{6D5E3A96-18BA-468F-A221-15EDC6CC7FBF}" dt="2020-10-19T23:41:20.206" v="4" actId="20577"/>
          <ac:spMkLst>
            <pc:docMk/>
            <pc:sldMk cId="0" sldId="257"/>
            <ac:spMk id="5123" creationId="{50EE7099-4ECC-4EF4-8453-D367F946AB39}"/>
          </ac:spMkLst>
        </pc:spChg>
      </pc:sldChg>
      <pc:sldChg chg="modSp">
        <pc:chgData name="Muralikrishna Shanmugasundaram" userId="S::shanmugasundaram.m@northeastern.edu::803744f7-3cb8-4ca1-a385-35a41fa94415" providerId="AD" clId="Web-{6D5E3A96-18BA-468F-A221-15EDC6CC7FBF}" dt="2020-10-19T23:42:29.895" v="13" actId="20577"/>
        <pc:sldMkLst>
          <pc:docMk/>
          <pc:sldMk cId="435808123" sldId="260"/>
        </pc:sldMkLst>
        <pc:spChg chg="mod">
          <ac:chgData name="Muralikrishna Shanmugasundaram" userId="S::shanmugasundaram.m@northeastern.edu::803744f7-3cb8-4ca1-a385-35a41fa94415" providerId="AD" clId="Web-{6D5E3A96-18BA-468F-A221-15EDC6CC7FBF}" dt="2020-10-19T23:42:29.895" v="13" actId="20577"/>
          <ac:spMkLst>
            <pc:docMk/>
            <pc:sldMk cId="435808123" sldId="260"/>
            <ac:spMk id="2" creationId="{1E14330B-5207-4CC6-A899-2B6E883E2828}"/>
          </ac:spMkLst>
        </pc:spChg>
      </pc:sldChg>
    </pc:docChg>
  </pc:docChgLst>
  <pc:docChgLst>
    <pc:chgData name="Xinchao Song" userId="S::song.xin@northeastern.edu::bd853e83-44cf-40ec-837d-ef76f74a24e5" providerId="AD" clId="Web-{42A6CCD9-DEE9-4B2E-BB2C-6062CC08E0D8}"/>
    <pc:docChg chg="modSld">
      <pc:chgData name="Xinchao Song" userId="S::song.xin@northeastern.edu::bd853e83-44cf-40ec-837d-ef76f74a24e5" providerId="AD" clId="Web-{42A6CCD9-DEE9-4B2E-BB2C-6062CC08E0D8}" dt="2020-12-15T00:31:12.507" v="155" actId="14100"/>
      <pc:docMkLst>
        <pc:docMk/>
      </pc:docMkLst>
      <pc:sldChg chg="addSp delSp modSp mod modClrScheme chgLayout">
        <pc:chgData name="Xinchao Song" userId="S::song.xin@northeastern.edu::bd853e83-44cf-40ec-837d-ef76f74a24e5" providerId="AD" clId="Web-{42A6CCD9-DEE9-4B2E-BB2C-6062CC08E0D8}" dt="2020-12-15T00:31:12.507" v="155" actId="14100"/>
        <pc:sldMkLst>
          <pc:docMk/>
          <pc:sldMk cId="340860184" sldId="285"/>
        </pc:sldMkLst>
        <pc:spChg chg="add del mod ord">
          <ac:chgData name="Xinchao Song" userId="S::song.xin@northeastern.edu::bd853e83-44cf-40ec-837d-ef76f74a24e5" providerId="AD" clId="Web-{42A6CCD9-DEE9-4B2E-BB2C-6062CC08E0D8}" dt="2020-12-15T00:08:06.686" v="2"/>
          <ac:spMkLst>
            <pc:docMk/>
            <pc:sldMk cId="340860184" sldId="285"/>
            <ac:spMk id="3" creationId="{1185FC32-142A-46D1-92D0-CE771A334741}"/>
          </ac:spMkLst>
        </pc:spChg>
        <pc:spChg chg="mod ord">
          <ac:chgData name="Xinchao Song" userId="S::song.xin@northeastern.edu::bd853e83-44cf-40ec-837d-ef76f74a24e5" providerId="AD" clId="Web-{42A6CCD9-DEE9-4B2E-BB2C-6062CC08E0D8}" dt="2020-12-15T00:18:45.375" v="12" actId="20577"/>
          <ac:spMkLst>
            <pc:docMk/>
            <pc:sldMk cId="340860184" sldId="285"/>
            <ac:spMk id="4" creationId="{D0836FDF-5D13-42C5-8AE9-1B399BC08DA8}"/>
          </ac:spMkLst>
        </pc:spChg>
        <pc:spChg chg="add del mod ord">
          <ac:chgData name="Xinchao Song" userId="S::song.xin@northeastern.edu::bd853e83-44cf-40ec-837d-ef76f74a24e5" providerId="AD" clId="Web-{42A6CCD9-DEE9-4B2E-BB2C-6062CC08E0D8}" dt="2020-12-15T00:08:16.702" v="3"/>
          <ac:spMkLst>
            <pc:docMk/>
            <pc:sldMk cId="340860184" sldId="285"/>
            <ac:spMk id="6" creationId="{4A416B94-EF41-4D1A-A6F5-762FD74ABE41}"/>
          </ac:spMkLst>
        </pc:spChg>
        <pc:spChg chg="add del mod">
          <ac:chgData name="Xinchao Song" userId="S::song.xin@northeastern.edu::bd853e83-44cf-40ec-837d-ef76f74a24e5" providerId="AD" clId="Web-{42A6CCD9-DEE9-4B2E-BB2C-6062CC08E0D8}" dt="2020-12-15T00:18:29.390" v="6"/>
          <ac:spMkLst>
            <pc:docMk/>
            <pc:sldMk cId="340860184" sldId="285"/>
            <ac:spMk id="10" creationId="{EC6253EB-87F4-456A-AE64-AC54A560EB07}"/>
          </ac:spMkLst>
        </pc:spChg>
        <pc:spChg chg="add del mod">
          <ac:chgData name="Xinchao Song" userId="S::song.xin@northeastern.edu::bd853e83-44cf-40ec-837d-ef76f74a24e5" providerId="AD" clId="Web-{42A6CCD9-DEE9-4B2E-BB2C-6062CC08E0D8}" dt="2020-12-15T00:18:37.437" v="7"/>
          <ac:spMkLst>
            <pc:docMk/>
            <pc:sldMk cId="340860184" sldId="285"/>
            <ac:spMk id="12" creationId="{42D7364A-7C64-49CA-BECD-EF431D104C86}"/>
          </ac:spMkLst>
        </pc:spChg>
        <pc:spChg chg="add mod">
          <ac:chgData name="Xinchao Song" userId="S::song.xin@northeastern.edu::bd853e83-44cf-40ec-837d-ef76f74a24e5" providerId="AD" clId="Web-{42A6CCD9-DEE9-4B2E-BB2C-6062CC08E0D8}" dt="2020-12-15T00:22:46.012" v="94" actId="1076"/>
          <ac:spMkLst>
            <pc:docMk/>
            <pc:sldMk cId="340860184" sldId="285"/>
            <ac:spMk id="15" creationId="{0AA4B750-1131-4A75-B9ED-26239E90B18A}"/>
          </ac:spMkLst>
        </pc:spChg>
        <pc:spChg chg="add mod">
          <ac:chgData name="Xinchao Song" userId="S::song.xin@northeastern.edu::bd853e83-44cf-40ec-837d-ef76f74a24e5" providerId="AD" clId="Web-{42A6CCD9-DEE9-4B2E-BB2C-6062CC08E0D8}" dt="2020-12-15T00:28:05.435" v="142" actId="1076"/>
          <ac:spMkLst>
            <pc:docMk/>
            <pc:sldMk cId="340860184" sldId="285"/>
            <ac:spMk id="16" creationId="{BDF3FA8C-504B-4A18-8AA1-D3BDDE34F017}"/>
          </ac:spMkLst>
        </pc:spChg>
        <pc:spChg chg="add mod">
          <ac:chgData name="Xinchao Song" userId="S::song.xin@northeastern.edu::bd853e83-44cf-40ec-837d-ef76f74a24e5" providerId="AD" clId="Web-{42A6CCD9-DEE9-4B2E-BB2C-6062CC08E0D8}" dt="2020-12-15T00:27:59.560" v="141" actId="1076"/>
          <ac:spMkLst>
            <pc:docMk/>
            <pc:sldMk cId="340860184" sldId="285"/>
            <ac:spMk id="17" creationId="{1E916241-3366-432F-96DD-4779705940E9}"/>
          </ac:spMkLst>
        </pc:spChg>
        <pc:spChg chg="add del mod">
          <ac:chgData name="Xinchao Song" userId="S::song.xin@northeastern.edu::bd853e83-44cf-40ec-837d-ef76f74a24e5" providerId="AD" clId="Web-{42A6CCD9-DEE9-4B2E-BB2C-6062CC08E0D8}" dt="2020-12-15T00:25:45.553" v="132"/>
          <ac:spMkLst>
            <pc:docMk/>
            <pc:sldMk cId="340860184" sldId="285"/>
            <ac:spMk id="25" creationId="{5B721C38-30B1-4BC4-A33B-0FB355F27870}"/>
          </ac:spMkLst>
        </pc:spChg>
        <pc:picChg chg="del">
          <ac:chgData name="Xinchao Song" userId="S::song.xin@northeastern.edu::bd853e83-44cf-40ec-837d-ef76f74a24e5" providerId="AD" clId="Web-{42A6CCD9-DEE9-4B2E-BB2C-6062CC08E0D8}" dt="2020-12-15T00:07:47.201" v="0"/>
          <ac:picMkLst>
            <pc:docMk/>
            <pc:sldMk cId="340860184" sldId="285"/>
            <ac:picMk id="5" creationId="{E8E7DC49-3DE9-4AD7-814D-EC4FDA7C1345}"/>
          </ac:picMkLst>
        </pc:picChg>
        <pc:picChg chg="add del mod ord">
          <ac:chgData name="Xinchao Song" userId="S::song.xin@northeastern.edu::bd853e83-44cf-40ec-837d-ef76f74a24e5" providerId="AD" clId="Web-{42A6CCD9-DEE9-4B2E-BB2C-6062CC08E0D8}" dt="2020-12-15T00:18:19.218" v="4"/>
          <ac:picMkLst>
            <pc:docMk/>
            <pc:sldMk cId="340860184" sldId="285"/>
            <ac:picMk id="7" creationId="{43889D38-6E96-4CA6-9B20-4D40CFDE3BE3}"/>
          </ac:picMkLst>
        </pc:picChg>
        <pc:picChg chg="add del mod ord">
          <ac:chgData name="Xinchao Song" userId="S::song.xin@northeastern.edu::bd853e83-44cf-40ec-837d-ef76f74a24e5" providerId="AD" clId="Web-{42A6CCD9-DEE9-4B2E-BB2C-6062CC08E0D8}" dt="2020-12-15T00:18:19.983" v="5"/>
          <ac:picMkLst>
            <pc:docMk/>
            <pc:sldMk cId="340860184" sldId="285"/>
            <ac:picMk id="8" creationId="{73D741E3-6882-41A9-85B1-AF1243AFCF57}"/>
          </ac:picMkLst>
        </pc:picChg>
        <pc:picChg chg="add del mod ord">
          <ac:chgData name="Xinchao Song" userId="S::song.xin@northeastern.edu::bd853e83-44cf-40ec-837d-ef76f74a24e5" providerId="AD" clId="Web-{42A6CCD9-DEE9-4B2E-BB2C-6062CC08E0D8}" dt="2020-12-15T00:28:53.234" v="149" actId="1076"/>
          <ac:picMkLst>
            <pc:docMk/>
            <pc:sldMk cId="340860184" sldId="285"/>
            <ac:picMk id="13" creationId="{261A7D9A-D59B-4F3B-A825-836CA33154EA}"/>
          </ac:picMkLst>
        </pc:picChg>
        <pc:picChg chg="add mod ord">
          <ac:chgData name="Xinchao Song" userId="S::song.xin@northeastern.edu::bd853e83-44cf-40ec-837d-ef76f74a24e5" providerId="AD" clId="Web-{42A6CCD9-DEE9-4B2E-BB2C-6062CC08E0D8}" dt="2020-12-15T00:18:37.437" v="7"/>
          <ac:picMkLst>
            <pc:docMk/>
            <pc:sldMk cId="340860184" sldId="285"/>
            <ac:picMk id="14" creationId="{605C26B3-E1D6-4442-AAD5-778E4F52DD56}"/>
          </ac:picMkLst>
        </pc:picChg>
        <pc:cxnChg chg="add del mod">
          <ac:chgData name="Xinchao Song" userId="S::song.xin@northeastern.edu::bd853e83-44cf-40ec-837d-ef76f74a24e5" providerId="AD" clId="Web-{42A6CCD9-DEE9-4B2E-BB2C-6062CC08E0D8}" dt="2020-12-15T00:22:11.808" v="85"/>
          <ac:cxnSpMkLst>
            <pc:docMk/>
            <pc:sldMk cId="340860184" sldId="285"/>
            <ac:cxnSpMk id="18" creationId="{92A64495-278B-4AF2-8627-98A90F0D21DD}"/>
          </ac:cxnSpMkLst>
        </pc:cxnChg>
        <pc:cxnChg chg="add del">
          <ac:chgData name="Xinchao Song" userId="S::song.xin@northeastern.edu::bd853e83-44cf-40ec-837d-ef76f74a24e5" providerId="AD" clId="Web-{42A6CCD9-DEE9-4B2E-BB2C-6062CC08E0D8}" dt="2020-12-15T00:21:14.711" v="67"/>
          <ac:cxnSpMkLst>
            <pc:docMk/>
            <pc:sldMk cId="340860184" sldId="285"/>
            <ac:cxnSpMk id="19" creationId="{81D4D5F0-E1B8-4C65-B801-C1B956A817C2}"/>
          </ac:cxnSpMkLst>
        </pc:cxnChg>
        <pc:cxnChg chg="add mod">
          <ac:chgData name="Xinchao Song" userId="S::song.xin@northeastern.edu::bd853e83-44cf-40ec-837d-ef76f74a24e5" providerId="AD" clId="Web-{42A6CCD9-DEE9-4B2E-BB2C-6062CC08E0D8}" dt="2020-12-15T00:31:12.507" v="155" actId="14100"/>
          <ac:cxnSpMkLst>
            <pc:docMk/>
            <pc:sldMk cId="340860184" sldId="285"/>
            <ac:cxnSpMk id="20" creationId="{20D0B09C-FE23-48F8-9440-8A589F631E56}"/>
          </ac:cxnSpMkLst>
        </pc:cxnChg>
        <pc:cxnChg chg="add mod ord">
          <ac:chgData name="Xinchao Song" userId="S::song.xin@northeastern.edu::bd853e83-44cf-40ec-837d-ef76f74a24e5" providerId="AD" clId="Web-{42A6CCD9-DEE9-4B2E-BB2C-6062CC08E0D8}" dt="2020-12-15T00:24:42.784" v="126"/>
          <ac:cxnSpMkLst>
            <pc:docMk/>
            <pc:sldMk cId="340860184" sldId="285"/>
            <ac:cxnSpMk id="21" creationId="{66D2EC1E-1A8B-4289-A603-8BBF3FF239E5}"/>
          </ac:cxnSpMkLst>
        </pc:cxnChg>
        <pc:cxnChg chg="add mod">
          <ac:chgData name="Xinchao Song" userId="S::song.xin@northeastern.edu::bd853e83-44cf-40ec-837d-ef76f74a24e5" providerId="AD" clId="Web-{42A6CCD9-DEE9-4B2E-BB2C-6062CC08E0D8}" dt="2020-12-15T00:28:09.857" v="143" actId="14100"/>
          <ac:cxnSpMkLst>
            <pc:docMk/>
            <pc:sldMk cId="340860184" sldId="285"/>
            <ac:cxnSpMk id="22" creationId="{0E660973-B953-44B3-9B9C-9FFFDF75BFA7}"/>
          </ac:cxnSpMkLst>
        </pc:cxnChg>
        <pc:cxnChg chg="add del mod">
          <ac:chgData name="Xinchao Song" userId="S::song.xin@northeastern.edu::bd853e83-44cf-40ec-837d-ef76f74a24e5" providerId="AD" clId="Web-{42A6CCD9-DEE9-4B2E-BB2C-6062CC08E0D8}" dt="2020-12-15T00:22:12.855" v="86"/>
          <ac:cxnSpMkLst>
            <pc:docMk/>
            <pc:sldMk cId="340860184" sldId="285"/>
            <ac:cxnSpMk id="23" creationId="{3C087D29-992C-4F75-8970-0B7D626859F3}"/>
          </ac:cxnSpMkLst>
        </pc:cxnChg>
      </pc:sldChg>
    </pc:docChg>
  </pc:docChgLst>
  <pc:docChgLst>
    <pc:chgData name="Robin Yohannan" userId="S::yohannan.r@northeastern.edu::6a1e28d0-19b7-44d4-8fc7-8eee7e3ed59f" providerId="AD" clId="Web-{9819D9CE-FC4E-4280-9D8E-241BAC7EAD12}"/>
    <pc:docChg chg="sldOrd">
      <pc:chgData name="Robin Yohannan" userId="S::yohannan.r@northeastern.edu::6a1e28d0-19b7-44d4-8fc7-8eee7e3ed59f" providerId="AD" clId="Web-{9819D9CE-FC4E-4280-9D8E-241BAC7EAD12}" dt="2020-10-20T01:17:31.181" v="0"/>
      <pc:docMkLst>
        <pc:docMk/>
      </pc:docMkLst>
      <pc:sldChg chg="ord">
        <pc:chgData name="Robin Yohannan" userId="S::yohannan.r@northeastern.edu::6a1e28d0-19b7-44d4-8fc7-8eee7e3ed59f" providerId="AD" clId="Web-{9819D9CE-FC4E-4280-9D8E-241BAC7EAD12}" dt="2020-10-20T01:17:31.181" v="0"/>
        <pc:sldMkLst>
          <pc:docMk/>
          <pc:sldMk cId="2341053632" sldId="265"/>
        </pc:sldMkLst>
      </pc:sldChg>
    </pc:docChg>
  </pc:docChgLst>
  <pc:docChgLst>
    <pc:chgData name="Xinchao Song" userId="S::song.xin@northeastern.edu::bd853e83-44cf-40ec-837d-ef76f74a24e5" providerId="AD" clId="Web-{F88F0158-8611-4572-A81A-B2DDAE54A00F}"/>
    <pc:docChg chg="addSld delSld modSld sldOrd">
      <pc:chgData name="Xinchao Song" userId="S::song.xin@northeastern.edu::bd853e83-44cf-40ec-837d-ef76f74a24e5" providerId="AD" clId="Web-{F88F0158-8611-4572-A81A-B2DDAE54A00F}" dt="2020-12-15T04:29:46.812" v="117" actId="14100"/>
      <pc:docMkLst>
        <pc:docMk/>
      </pc:docMkLst>
      <pc:sldChg chg="ord">
        <pc:chgData name="Xinchao Song" userId="S::song.xin@northeastern.edu::bd853e83-44cf-40ec-837d-ef76f74a24e5" providerId="AD" clId="Web-{F88F0158-8611-4572-A81A-B2DDAE54A00F}" dt="2020-12-15T03:48:58.019" v="9"/>
        <pc:sldMkLst>
          <pc:docMk/>
          <pc:sldMk cId="340860184" sldId="285"/>
        </pc:sldMkLst>
      </pc:sldChg>
      <pc:sldChg chg="addSp delSp modSp add del mod ord replId modClrScheme chgLayout">
        <pc:chgData name="Xinchao Song" userId="S::song.xin@northeastern.edu::bd853e83-44cf-40ec-837d-ef76f74a24e5" providerId="AD" clId="Web-{F88F0158-8611-4572-A81A-B2DDAE54A00F}" dt="2020-12-15T03:49:01.176" v="11"/>
        <pc:sldMkLst>
          <pc:docMk/>
          <pc:sldMk cId="2562554352" sldId="296"/>
        </pc:sldMkLst>
        <pc:spChg chg="add del mod ord">
          <ac:chgData name="Xinchao Song" userId="S::song.xin@northeastern.edu::bd853e83-44cf-40ec-837d-ef76f74a24e5" providerId="AD" clId="Web-{F88F0158-8611-4572-A81A-B2DDAE54A00F}" dt="2020-12-15T03:48:37.769" v="5"/>
          <ac:spMkLst>
            <pc:docMk/>
            <pc:sldMk cId="2562554352" sldId="296"/>
            <ac:spMk id="2" creationId="{E7A83120-41D2-4FF1-8C1F-E8BF55C5B1C3}"/>
          </ac:spMkLst>
        </pc:spChg>
        <pc:spChg chg="add del mod">
          <ac:chgData name="Xinchao Song" userId="S::song.xin@northeastern.edu::bd853e83-44cf-40ec-837d-ef76f74a24e5" providerId="AD" clId="Web-{F88F0158-8611-4572-A81A-B2DDAE54A00F}" dt="2020-12-15T03:48:37.769" v="5"/>
          <ac:spMkLst>
            <pc:docMk/>
            <pc:sldMk cId="2562554352" sldId="296"/>
            <ac:spMk id="5" creationId="{88491617-4F87-4E1E-AD73-A44C014BFBAA}"/>
          </ac:spMkLst>
        </pc:spChg>
        <pc:picChg chg="add del mod">
          <ac:chgData name="Xinchao Song" userId="S::song.xin@northeastern.edu::bd853e83-44cf-40ec-837d-ef76f74a24e5" providerId="AD" clId="Web-{F88F0158-8611-4572-A81A-B2DDAE54A00F}" dt="2020-12-15T03:48:51.972" v="7"/>
          <ac:picMkLst>
            <pc:docMk/>
            <pc:sldMk cId="2562554352" sldId="296"/>
            <ac:picMk id="3" creationId="{74CE6D8A-923C-40B3-A409-BABFD02B3813}"/>
          </ac:picMkLst>
        </pc:picChg>
      </pc:sldChg>
      <pc:sldChg chg="addSp delSp modSp add mod replId modClrScheme chgLayout">
        <pc:chgData name="Xinchao Song" userId="S::song.xin@northeastern.edu::bd853e83-44cf-40ec-837d-ef76f74a24e5" providerId="AD" clId="Web-{F88F0158-8611-4572-A81A-B2DDAE54A00F}" dt="2020-12-15T04:29:46.812" v="117" actId="14100"/>
        <pc:sldMkLst>
          <pc:docMk/>
          <pc:sldMk cId="2740378468" sldId="297"/>
        </pc:sldMkLst>
        <pc:spChg chg="add del mod ord">
          <ac:chgData name="Xinchao Song" userId="S::song.xin@northeastern.edu::bd853e83-44cf-40ec-837d-ef76f74a24e5" providerId="AD" clId="Web-{F88F0158-8611-4572-A81A-B2DDAE54A00F}" dt="2020-12-15T03:49:23.348" v="15"/>
          <ac:spMkLst>
            <pc:docMk/>
            <pc:sldMk cId="2740378468" sldId="297"/>
            <ac:spMk id="3" creationId="{ED4EF521-A632-406B-9FCD-28099F5A5518}"/>
          </ac:spMkLst>
        </pc:spChg>
        <pc:spChg chg="mod ord">
          <ac:chgData name="Xinchao Song" userId="S::song.xin@northeastern.edu::bd853e83-44cf-40ec-837d-ef76f74a24e5" providerId="AD" clId="Web-{F88F0158-8611-4572-A81A-B2DDAE54A00F}" dt="2020-12-15T03:49:54.880" v="28" actId="20577"/>
          <ac:spMkLst>
            <pc:docMk/>
            <pc:sldMk cId="2740378468" sldId="297"/>
            <ac:spMk id="4" creationId="{D0836FDF-5D13-42C5-8AE9-1B399BC08DA8}"/>
          </ac:spMkLst>
        </pc:spChg>
        <pc:spChg chg="add del mod">
          <ac:chgData name="Xinchao Song" userId="S::song.xin@northeastern.edu::bd853e83-44cf-40ec-837d-ef76f74a24e5" providerId="AD" clId="Web-{F88F0158-8611-4572-A81A-B2DDAE54A00F}" dt="2020-12-15T03:49:10.020" v="14"/>
          <ac:spMkLst>
            <pc:docMk/>
            <pc:sldMk cId="2740378468" sldId="297"/>
            <ac:spMk id="6" creationId="{8555B8CF-DA7F-4263-AF1C-19B5094CE98A}"/>
          </ac:spMkLst>
        </pc:spChg>
        <pc:spChg chg="add mod">
          <ac:chgData name="Xinchao Song" userId="S::song.xin@northeastern.edu::bd853e83-44cf-40ec-837d-ef76f74a24e5" providerId="AD" clId="Web-{F88F0158-8611-4572-A81A-B2DDAE54A00F}" dt="2020-12-15T04:29:19.608" v="112" actId="1076"/>
          <ac:spMkLst>
            <pc:docMk/>
            <pc:sldMk cId="2740378468" sldId="297"/>
            <ac:spMk id="10" creationId="{E8180C52-9AF4-494B-B316-FF425CCE8649}"/>
          </ac:spMkLst>
        </pc:spChg>
        <pc:spChg chg="add mod">
          <ac:chgData name="Xinchao Song" userId="S::song.xin@northeastern.edu::bd853e83-44cf-40ec-837d-ef76f74a24e5" providerId="AD" clId="Web-{F88F0158-8611-4572-A81A-B2DDAE54A00F}" dt="2020-12-15T04:29:17.655" v="111" actId="1076"/>
          <ac:spMkLst>
            <pc:docMk/>
            <pc:sldMk cId="2740378468" sldId="297"/>
            <ac:spMk id="11" creationId="{D87D85CB-0E89-4919-8B84-AA4D1D65A8F9}"/>
          </ac:spMkLst>
        </pc:spChg>
        <pc:spChg chg="add mod">
          <ac:chgData name="Xinchao Song" userId="S::song.xin@northeastern.edu::bd853e83-44cf-40ec-837d-ef76f74a24e5" providerId="AD" clId="Web-{F88F0158-8611-4572-A81A-B2DDAE54A00F}" dt="2020-12-15T04:29:25.249" v="113" actId="1076"/>
          <ac:spMkLst>
            <pc:docMk/>
            <pc:sldMk cId="2740378468" sldId="297"/>
            <ac:spMk id="12" creationId="{DCF6FD55-0646-4CC0-B28B-91908F3FDF09}"/>
          </ac:spMkLst>
        </pc:spChg>
        <pc:spChg chg="mod">
          <ac:chgData name="Xinchao Song" userId="S::song.xin@northeastern.edu::bd853e83-44cf-40ec-837d-ef76f74a24e5" providerId="AD" clId="Web-{F88F0158-8611-4572-A81A-B2DDAE54A00F}" dt="2020-12-15T04:28:57.483" v="108" actId="14100"/>
          <ac:spMkLst>
            <pc:docMk/>
            <pc:sldMk cId="2740378468" sldId="297"/>
            <ac:spMk id="16" creationId="{BDF3FA8C-504B-4A18-8AA1-D3BDDE34F017}"/>
          </ac:spMkLst>
        </pc:spChg>
        <pc:spChg chg="del">
          <ac:chgData name="Xinchao Song" userId="S::song.xin@northeastern.edu::bd853e83-44cf-40ec-837d-ef76f74a24e5" providerId="AD" clId="Web-{F88F0158-8611-4572-A81A-B2DDAE54A00F}" dt="2020-12-15T04:25:27.643" v="38"/>
          <ac:spMkLst>
            <pc:docMk/>
            <pc:sldMk cId="2740378468" sldId="297"/>
            <ac:spMk id="17" creationId="{1E916241-3366-432F-96DD-4779705940E9}"/>
          </ac:spMkLst>
        </pc:spChg>
        <pc:picChg chg="add mod ord">
          <ac:chgData name="Xinchao Song" userId="S::song.xin@northeastern.edu::bd853e83-44cf-40ec-837d-ef76f74a24e5" providerId="AD" clId="Web-{F88F0158-8611-4572-A81A-B2DDAE54A00F}" dt="2020-12-15T04:24:56.502" v="35" actId="1076"/>
          <ac:picMkLst>
            <pc:docMk/>
            <pc:sldMk cId="2740378468" sldId="297"/>
            <ac:picMk id="7" creationId="{8A009697-2858-4B94-8F32-E0290D3ED476}"/>
          </ac:picMkLst>
        </pc:picChg>
        <pc:picChg chg="del">
          <ac:chgData name="Xinchao Song" userId="S::song.xin@northeastern.edu::bd853e83-44cf-40ec-837d-ef76f74a24e5" providerId="AD" clId="Web-{F88F0158-8611-4572-A81A-B2DDAE54A00F}" dt="2020-12-15T03:49:03.098" v="12"/>
          <ac:picMkLst>
            <pc:docMk/>
            <pc:sldMk cId="2740378468" sldId="297"/>
            <ac:picMk id="13" creationId="{261A7D9A-D59B-4F3B-A825-836CA33154EA}"/>
          </ac:picMkLst>
        </pc:picChg>
        <pc:picChg chg="del">
          <ac:chgData name="Xinchao Song" userId="S::song.xin@northeastern.edu::bd853e83-44cf-40ec-837d-ef76f74a24e5" providerId="AD" clId="Web-{F88F0158-8611-4572-A81A-B2DDAE54A00F}" dt="2020-12-15T03:49:03.473" v="13"/>
          <ac:picMkLst>
            <pc:docMk/>
            <pc:sldMk cId="2740378468" sldId="297"/>
            <ac:picMk id="14" creationId="{605C26B3-E1D6-4442-AAD5-778E4F52DD56}"/>
          </ac:picMkLst>
        </pc:picChg>
        <pc:cxnChg chg="del mod">
          <ac:chgData name="Xinchao Song" userId="S::song.xin@northeastern.edu::bd853e83-44cf-40ec-837d-ef76f74a24e5" providerId="AD" clId="Web-{F88F0158-8611-4572-A81A-B2DDAE54A00F}" dt="2020-12-15T04:24:53.611" v="33"/>
          <ac:cxnSpMkLst>
            <pc:docMk/>
            <pc:sldMk cId="2740378468" sldId="297"/>
            <ac:cxnSpMk id="18" creationId="{460E19E7-25FC-49C3-92F4-91C95295F553}"/>
          </ac:cxnSpMkLst>
        </pc:cxnChg>
        <pc:cxnChg chg="del mod">
          <ac:chgData name="Xinchao Song" userId="S::song.xin@northeastern.edu::bd853e83-44cf-40ec-837d-ef76f74a24e5" providerId="AD" clId="Web-{F88F0158-8611-4572-A81A-B2DDAE54A00F}" dt="2020-12-15T04:25:40.706" v="39"/>
          <ac:cxnSpMkLst>
            <pc:docMk/>
            <pc:sldMk cId="2740378468" sldId="297"/>
            <ac:cxnSpMk id="20" creationId="{20D0B09C-FE23-48F8-9440-8A589F631E56}"/>
          </ac:cxnSpMkLst>
        </pc:cxnChg>
        <pc:cxnChg chg="del mod">
          <ac:chgData name="Xinchao Song" userId="S::song.xin@northeastern.edu::bd853e83-44cf-40ec-837d-ef76f74a24e5" providerId="AD" clId="Web-{F88F0158-8611-4572-A81A-B2DDAE54A00F}" dt="2020-12-15T04:24:59.346" v="36"/>
          <ac:cxnSpMkLst>
            <pc:docMk/>
            <pc:sldMk cId="2740378468" sldId="297"/>
            <ac:cxnSpMk id="22" creationId="{0E660973-B953-44B3-9B9C-9FFFDF75BFA7}"/>
          </ac:cxnSpMkLst>
        </pc:cxnChg>
        <pc:cxnChg chg="mod">
          <ac:chgData name="Xinchao Song" userId="S::song.xin@northeastern.edu::bd853e83-44cf-40ec-837d-ef76f74a24e5" providerId="AD" clId="Web-{F88F0158-8611-4572-A81A-B2DDAE54A00F}" dt="2020-12-15T04:29:46.812" v="117" actId="14100"/>
          <ac:cxnSpMkLst>
            <pc:docMk/>
            <pc:sldMk cId="2740378468" sldId="297"/>
            <ac:cxnSpMk id="30" creationId="{899945CD-D8F1-47F9-A5DF-F816D1E395B3}"/>
          </ac:cxnSpMkLst>
        </pc:cxnChg>
      </pc:sldChg>
    </pc:docChg>
  </pc:docChgLst>
  <pc:docChgLst>
    <pc:chgData name="Tejas Krishna Reddy" userId="S::krishnareddy.t@northeastern.edu::603e8b78-4751-4adf-93e7-7f0bafb0f101" providerId="AD" clId="Web-{6C3E917D-F4F7-42D7-973C-EBCB246D776D}"/>
    <pc:docChg chg="modSld">
      <pc:chgData name="Tejas Krishna Reddy" userId="S::krishnareddy.t@northeastern.edu::603e8b78-4751-4adf-93e7-7f0bafb0f101" providerId="AD" clId="Web-{6C3E917D-F4F7-42D7-973C-EBCB246D776D}" dt="2020-12-14T20:19:58.267" v="605" actId="20577"/>
      <pc:docMkLst>
        <pc:docMk/>
      </pc:docMkLst>
      <pc:sldChg chg="delSp modSp">
        <pc:chgData name="Tejas Krishna Reddy" userId="S::krishnareddy.t@northeastern.edu::603e8b78-4751-4adf-93e7-7f0bafb0f101" providerId="AD" clId="Web-{6C3E917D-F4F7-42D7-973C-EBCB246D776D}" dt="2020-12-14T20:19:58.267" v="605" actId="20577"/>
        <pc:sldMkLst>
          <pc:docMk/>
          <pc:sldMk cId="2341053632" sldId="265"/>
        </pc:sldMkLst>
        <pc:spChg chg="mod">
          <ac:chgData name="Tejas Krishna Reddy" userId="S::krishnareddy.t@northeastern.edu::603e8b78-4751-4adf-93e7-7f0bafb0f101" providerId="AD" clId="Web-{6C3E917D-F4F7-42D7-973C-EBCB246D776D}" dt="2020-12-14T20:19:58.267" v="605" actId="20577"/>
          <ac:spMkLst>
            <pc:docMk/>
            <pc:sldMk cId="2341053632" sldId="265"/>
            <ac:spMk id="2" creationId="{FE1D7F4A-6760-42E6-B196-FC07428CA48B}"/>
          </ac:spMkLst>
        </pc:spChg>
        <pc:spChg chg="mod">
          <ac:chgData name="Tejas Krishna Reddy" userId="S::krishnareddy.t@northeastern.edu::603e8b78-4751-4adf-93e7-7f0bafb0f101" providerId="AD" clId="Web-{6C3E917D-F4F7-42D7-973C-EBCB246D776D}" dt="2020-12-14T20:17:08.856" v="494" actId="20577"/>
          <ac:spMkLst>
            <pc:docMk/>
            <pc:sldMk cId="2341053632" sldId="265"/>
            <ac:spMk id="3" creationId="{F25B8A10-0813-4149-B528-CC7B6903EE8B}"/>
          </ac:spMkLst>
        </pc:spChg>
        <pc:picChg chg="del">
          <ac:chgData name="Tejas Krishna Reddy" userId="S::krishnareddy.t@northeastern.edu::603e8b78-4751-4adf-93e7-7f0bafb0f101" providerId="AD" clId="Web-{6C3E917D-F4F7-42D7-973C-EBCB246D776D}" dt="2020-12-14T20:17:13.075" v="495"/>
          <ac:picMkLst>
            <pc:docMk/>
            <pc:sldMk cId="2341053632" sldId="265"/>
            <ac:picMk id="4" creationId="{3BA27B3C-8B17-4D60-99BF-D1B25F2BEB0E}"/>
          </ac:picMkLst>
        </pc:picChg>
      </pc:sldChg>
      <pc:sldChg chg="addSp delSp modSp">
        <pc:chgData name="Tejas Krishna Reddy" userId="S::krishnareddy.t@northeastern.edu::603e8b78-4751-4adf-93e7-7f0bafb0f101" providerId="AD" clId="Web-{6C3E917D-F4F7-42D7-973C-EBCB246D776D}" dt="2020-12-14T20:01:29.568" v="431" actId="1076"/>
        <pc:sldMkLst>
          <pc:docMk/>
          <pc:sldMk cId="1577392925" sldId="280"/>
        </pc:sldMkLst>
        <pc:spChg chg="mod">
          <ac:chgData name="Tejas Krishna Reddy" userId="S::krishnareddy.t@northeastern.edu::603e8b78-4751-4adf-93e7-7f0bafb0f101" providerId="AD" clId="Web-{6C3E917D-F4F7-42D7-973C-EBCB246D776D}" dt="2020-12-14T19:34:50.252" v="12" actId="20577"/>
          <ac:spMkLst>
            <pc:docMk/>
            <pc:sldMk cId="1577392925" sldId="280"/>
            <ac:spMk id="3" creationId="{A8AB931C-8C87-41C4-B9FA-A7DDF3FC5C62}"/>
          </ac:spMkLst>
        </pc:spChg>
        <pc:spChg chg="add del mod">
          <ac:chgData name="Tejas Krishna Reddy" userId="S::krishnareddy.t@northeastern.edu::603e8b78-4751-4adf-93e7-7f0bafb0f101" providerId="AD" clId="Web-{6C3E917D-F4F7-42D7-973C-EBCB246D776D}" dt="2020-12-14T19:57:01.186" v="25"/>
          <ac:spMkLst>
            <pc:docMk/>
            <pc:sldMk cId="1577392925" sldId="280"/>
            <ac:spMk id="5" creationId="{E15A0159-7991-480C-9A24-3BD32985E583}"/>
          </ac:spMkLst>
        </pc:spChg>
        <pc:spChg chg="mod">
          <ac:chgData name="Tejas Krishna Reddy" userId="S::krishnareddy.t@northeastern.edu::603e8b78-4751-4adf-93e7-7f0bafb0f101" providerId="AD" clId="Web-{6C3E917D-F4F7-42D7-973C-EBCB246D776D}" dt="2020-12-14T19:58:26.298" v="180" actId="20577"/>
          <ac:spMkLst>
            <pc:docMk/>
            <pc:sldMk cId="1577392925" sldId="280"/>
            <ac:spMk id="7" creationId="{92D2486E-04E6-449B-99A5-3BE45BB7C7A4}"/>
          </ac:spMkLst>
        </pc:spChg>
        <pc:spChg chg="add mod">
          <ac:chgData name="Tejas Krishna Reddy" userId="S::krishnareddy.t@northeastern.edu::603e8b78-4751-4adf-93e7-7f0bafb0f101" providerId="AD" clId="Web-{6C3E917D-F4F7-42D7-973C-EBCB246D776D}" dt="2020-12-14T20:01:23.286" v="430" actId="1076"/>
          <ac:spMkLst>
            <pc:docMk/>
            <pc:sldMk cId="1577392925" sldId="280"/>
            <ac:spMk id="11" creationId="{2460B411-F35C-4F70-A15B-AF0BF50CC808}"/>
          </ac:spMkLst>
        </pc:spChg>
        <pc:picChg chg="add mod">
          <ac:chgData name="Tejas Krishna Reddy" userId="S::krishnareddy.t@northeastern.edu::603e8b78-4751-4adf-93e7-7f0bafb0f101" providerId="AD" clId="Web-{6C3E917D-F4F7-42D7-973C-EBCB246D776D}" dt="2020-12-14T20:01:18.958" v="429" actId="1076"/>
          <ac:picMkLst>
            <pc:docMk/>
            <pc:sldMk cId="1577392925" sldId="280"/>
            <ac:picMk id="2" creationId="{2FF6EC6F-1A9A-42A1-8D4B-CFEA92AA5A7B}"/>
          </ac:picMkLst>
        </pc:picChg>
        <pc:picChg chg="add mod ord">
          <ac:chgData name="Tejas Krishna Reddy" userId="S::krishnareddy.t@northeastern.edu::603e8b78-4751-4adf-93e7-7f0bafb0f101" providerId="AD" clId="Web-{6C3E917D-F4F7-42D7-973C-EBCB246D776D}" dt="2020-12-14T20:01:29.568" v="431" actId="1076"/>
          <ac:picMkLst>
            <pc:docMk/>
            <pc:sldMk cId="1577392925" sldId="280"/>
            <ac:picMk id="6" creationId="{28494EB3-786D-476B-AECA-970FC424EE39}"/>
          </ac:picMkLst>
        </pc:picChg>
        <pc:picChg chg="del">
          <ac:chgData name="Tejas Krishna Reddy" userId="S::krishnareddy.t@northeastern.edu::603e8b78-4751-4adf-93e7-7f0bafb0f101" providerId="AD" clId="Web-{6C3E917D-F4F7-42D7-973C-EBCB246D776D}" dt="2020-12-14T19:55:31.778" v="21"/>
          <ac:picMkLst>
            <pc:docMk/>
            <pc:sldMk cId="1577392925" sldId="280"/>
            <ac:picMk id="8" creationId="{75A9E512-7175-497A-8BA3-436B5B8F3C57}"/>
          </ac:picMkLst>
        </pc:picChg>
        <pc:picChg chg="del">
          <ac:chgData name="Tejas Krishna Reddy" userId="S::krishnareddy.t@northeastern.edu::603e8b78-4751-4adf-93e7-7f0bafb0f101" providerId="AD" clId="Web-{6C3E917D-F4F7-42D7-973C-EBCB246D776D}" dt="2020-12-14T19:55:33.512" v="22"/>
          <ac:picMkLst>
            <pc:docMk/>
            <pc:sldMk cId="1577392925" sldId="280"/>
            <ac:picMk id="9" creationId="{2B6E0485-99E7-4582-8DDA-1A8A345FE290}"/>
          </ac:picMkLst>
        </pc:picChg>
        <pc:picChg chg="add del mod">
          <ac:chgData name="Tejas Krishna Reddy" userId="S::krishnareddy.t@northeastern.edu::603e8b78-4751-4adf-93e7-7f0bafb0f101" providerId="AD" clId="Web-{6C3E917D-F4F7-42D7-973C-EBCB246D776D}" dt="2020-12-14T19:58:43.689" v="184"/>
          <ac:picMkLst>
            <pc:docMk/>
            <pc:sldMk cId="1577392925" sldId="280"/>
            <ac:picMk id="10" creationId="{7E292991-3E28-4673-8DB1-DD9A0C929370}"/>
          </ac:picMkLst>
        </pc:picChg>
        <pc:picChg chg="del">
          <ac:chgData name="Tejas Krishna Reddy" userId="S::krishnareddy.t@northeastern.edu::603e8b78-4751-4adf-93e7-7f0bafb0f101" providerId="AD" clId="Web-{6C3E917D-F4F7-42D7-973C-EBCB246D776D}" dt="2020-12-14T19:39:46.963" v="17"/>
          <ac:picMkLst>
            <pc:docMk/>
            <pc:sldMk cId="1577392925" sldId="280"/>
            <ac:picMk id="10" creationId="{B67BDB17-C87F-409E-BBB0-4DA71DF2423B}"/>
          </ac:picMkLst>
        </pc:picChg>
      </pc:sldChg>
    </pc:docChg>
  </pc:docChgLst>
  <pc:docChgLst>
    <pc:chgData name="Xinchao Song" userId="S::song.xin@northeastern.edu::bd853e83-44cf-40ec-837d-ef76f74a24e5" providerId="AD" clId="Web-{917E3A44-C322-454C-8718-7D798E94C3F4}"/>
    <pc:docChg chg="addSld delSld modSld sldOrd">
      <pc:chgData name="Xinchao Song" userId="S::song.xin@northeastern.edu::bd853e83-44cf-40ec-837d-ef76f74a24e5" providerId="AD" clId="Web-{917E3A44-C322-454C-8718-7D798E94C3F4}" dt="2020-10-19T23:37:07.816" v="473" actId="20577"/>
      <pc:docMkLst>
        <pc:docMk/>
      </pc:docMkLst>
      <pc:sldChg chg="modSp ord">
        <pc:chgData name="Xinchao Song" userId="S::song.xin@northeastern.edu::bd853e83-44cf-40ec-837d-ef76f74a24e5" providerId="AD" clId="Web-{917E3A44-C322-454C-8718-7D798E94C3F4}" dt="2020-10-19T23:36:33.096" v="454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917E3A44-C322-454C-8718-7D798E94C3F4}" dt="2020-10-19T23:36:33.096" v="454" actId="20577"/>
          <ac:spMkLst>
            <pc:docMk/>
            <pc:sldMk cId="295686701" sldId="261"/>
            <ac:spMk id="2" creationId="{07FCB97C-5721-42BD-A7E2-5BDDAE9E7404}"/>
          </ac:spMkLst>
        </pc:spChg>
        <pc:spChg chg="mod">
          <ac:chgData name="Xinchao Song" userId="S::song.xin@northeastern.edu::bd853e83-44cf-40ec-837d-ef76f74a24e5" providerId="AD" clId="Web-{917E3A44-C322-454C-8718-7D798E94C3F4}" dt="2020-10-19T23:28:21.912" v="123" actId="20577"/>
          <ac:spMkLst>
            <pc:docMk/>
            <pc:sldMk cId="295686701" sldId="261"/>
            <ac:spMk id="3" creationId="{80C13973-57AC-4C90-93F8-6EE1ED67906D}"/>
          </ac:spMkLst>
        </pc:spChg>
      </pc:sldChg>
      <pc:sldChg chg="modSp new">
        <pc:chgData name="Xinchao Song" userId="S::song.xin@northeastern.edu::bd853e83-44cf-40ec-837d-ef76f74a24e5" providerId="AD" clId="Web-{917E3A44-C322-454C-8718-7D798E94C3F4}" dt="2020-10-19T23:28:55.022" v="146" actId="20577"/>
        <pc:sldMkLst>
          <pc:docMk/>
          <pc:sldMk cId="1519880038" sldId="274"/>
        </pc:sldMkLst>
        <pc:spChg chg="mod">
          <ac:chgData name="Xinchao Song" userId="S::song.xin@northeastern.edu::bd853e83-44cf-40ec-837d-ef76f74a24e5" providerId="AD" clId="Web-{917E3A44-C322-454C-8718-7D798E94C3F4}" dt="2020-10-19T23:28:55.022" v="146" actId="20577"/>
          <ac:spMkLst>
            <pc:docMk/>
            <pc:sldMk cId="1519880038" sldId="274"/>
            <ac:spMk id="2" creationId="{C461A9BD-BCA3-47CB-9A96-3433244B0429}"/>
          </ac:spMkLst>
        </pc:spChg>
        <pc:spChg chg="mod">
          <ac:chgData name="Xinchao Song" userId="S::song.xin@northeastern.edu::bd853e83-44cf-40ec-837d-ef76f74a24e5" providerId="AD" clId="Web-{917E3A44-C322-454C-8718-7D798E94C3F4}" dt="2020-10-19T23:28:49.303" v="133" actId="20577"/>
          <ac:spMkLst>
            <pc:docMk/>
            <pc:sldMk cId="1519880038" sldId="274"/>
            <ac:spMk id="3" creationId="{49D99327-D597-4709-B353-D02B5274EFE0}"/>
          </ac:spMkLst>
        </pc:spChg>
      </pc:sldChg>
      <pc:sldChg chg="modSp new del">
        <pc:chgData name="Xinchao Song" userId="S::song.xin@northeastern.edu::bd853e83-44cf-40ec-837d-ef76f74a24e5" providerId="AD" clId="Web-{917E3A44-C322-454C-8718-7D798E94C3F4}" dt="2020-10-19T23:29:29.898" v="159"/>
        <pc:sldMkLst>
          <pc:docMk/>
          <pc:sldMk cId="4042132558" sldId="275"/>
        </pc:sldMkLst>
        <pc:spChg chg="mod">
          <ac:chgData name="Xinchao Song" userId="S::song.xin@northeastern.edu::bd853e83-44cf-40ec-837d-ef76f74a24e5" providerId="AD" clId="Web-{917E3A44-C322-454C-8718-7D798E94C3F4}" dt="2020-10-19T23:29:20.663" v="157" actId="20577"/>
          <ac:spMkLst>
            <pc:docMk/>
            <pc:sldMk cId="4042132558" sldId="275"/>
            <ac:spMk id="2" creationId="{B4B753C3-6A3D-437C-9FAA-3E65F2D6CE23}"/>
          </ac:spMkLst>
        </pc:spChg>
        <pc:spChg chg="mod">
          <ac:chgData name="Xinchao Song" userId="S::song.xin@northeastern.edu::bd853e83-44cf-40ec-837d-ef76f74a24e5" providerId="AD" clId="Web-{917E3A44-C322-454C-8718-7D798E94C3F4}" dt="2020-10-19T23:29:13.179" v="153" actId="20577"/>
          <ac:spMkLst>
            <pc:docMk/>
            <pc:sldMk cId="4042132558" sldId="275"/>
            <ac:spMk id="3" creationId="{66A5A978-AD73-41FF-B093-D80EC27D8BA8}"/>
          </ac:spMkLst>
        </pc:spChg>
      </pc:sldChg>
      <pc:sldChg chg="modSp new">
        <pc:chgData name="Xinchao Song" userId="S::song.xin@northeastern.edu::bd853e83-44cf-40ec-837d-ef76f74a24e5" providerId="AD" clId="Web-{917E3A44-C322-454C-8718-7D798E94C3F4}" dt="2020-10-19T23:28:12.818" v="119" actId="20577"/>
        <pc:sldMkLst>
          <pc:docMk/>
          <pc:sldMk cId="1229679651" sldId="276"/>
        </pc:sldMkLst>
        <pc:spChg chg="mod">
          <ac:chgData name="Xinchao Song" userId="S::song.xin@northeastern.edu::bd853e83-44cf-40ec-837d-ef76f74a24e5" providerId="AD" clId="Web-{917E3A44-C322-454C-8718-7D798E94C3F4}" dt="2020-10-19T23:28:12.818" v="119" actId="20577"/>
          <ac:spMkLst>
            <pc:docMk/>
            <pc:sldMk cId="1229679651" sldId="276"/>
            <ac:spMk id="2" creationId="{CC840714-5953-4241-A426-0101E7D7A0FD}"/>
          </ac:spMkLst>
        </pc:spChg>
        <pc:spChg chg="mod">
          <ac:chgData name="Xinchao Song" userId="S::song.xin@northeastern.edu::bd853e83-44cf-40ec-837d-ef76f74a24e5" providerId="AD" clId="Web-{917E3A44-C322-454C-8718-7D798E94C3F4}" dt="2020-10-19T23:27:48.520" v="111" actId="20577"/>
          <ac:spMkLst>
            <pc:docMk/>
            <pc:sldMk cId="1229679651" sldId="276"/>
            <ac:spMk id="3" creationId="{EF6BED54-3641-4028-A7BB-6F61D02BED0E}"/>
          </ac:spMkLst>
        </pc:spChg>
      </pc:sldChg>
      <pc:sldChg chg="modSp new">
        <pc:chgData name="Xinchao Song" userId="S::song.xin@northeastern.edu::bd853e83-44cf-40ec-837d-ef76f74a24e5" providerId="AD" clId="Web-{917E3A44-C322-454C-8718-7D798E94C3F4}" dt="2020-10-19T23:37:07.816" v="473" actId="20577"/>
        <pc:sldMkLst>
          <pc:docMk/>
          <pc:sldMk cId="838283030" sldId="277"/>
        </pc:sldMkLst>
        <pc:spChg chg="mod">
          <ac:chgData name="Xinchao Song" userId="S::song.xin@northeastern.edu::bd853e83-44cf-40ec-837d-ef76f74a24e5" providerId="AD" clId="Web-{917E3A44-C322-454C-8718-7D798E94C3F4}" dt="2020-10-19T23:37:07.816" v="473" actId="20577"/>
          <ac:spMkLst>
            <pc:docMk/>
            <pc:sldMk cId="838283030" sldId="277"/>
            <ac:spMk id="2" creationId="{CDF88529-7D59-4C63-9A7E-466AF965DD04}"/>
          </ac:spMkLst>
        </pc:spChg>
        <pc:spChg chg="mod">
          <ac:chgData name="Xinchao Song" userId="S::song.xin@northeastern.edu::bd853e83-44cf-40ec-837d-ef76f74a24e5" providerId="AD" clId="Web-{917E3A44-C322-454C-8718-7D798E94C3F4}" dt="2020-10-19T23:29:42.008" v="177" actId="20577"/>
          <ac:spMkLst>
            <pc:docMk/>
            <pc:sldMk cId="838283030" sldId="277"/>
            <ac:spMk id="3" creationId="{E703E01A-944D-4D11-B0EA-8299AF387D15}"/>
          </ac:spMkLst>
        </pc:spChg>
      </pc:sldChg>
    </pc:docChg>
  </pc:docChgLst>
  <pc:docChgLst>
    <pc:chgData name="Xinchao Song" userId="S::song.xin@northeastern.edu::bd853e83-44cf-40ec-837d-ef76f74a24e5" providerId="AD" clId="Web-{7C398EDA-EFF7-4D4B-B85E-62EC666DF471}"/>
    <pc:docChg chg="modSld">
      <pc:chgData name="Xinchao Song" userId="S::song.xin@northeastern.edu::bd853e83-44cf-40ec-837d-ef76f74a24e5" providerId="AD" clId="Web-{7C398EDA-EFF7-4D4B-B85E-62EC666DF471}" dt="2020-12-15T14:36:44.490" v="5" actId="20577"/>
      <pc:docMkLst>
        <pc:docMk/>
      </pc:docMkLst>
      <pc:sldChg chg="modSp">
        <pc:chgData name="Xinchao Song" userId="S::song.xin@northeastern.edu::bd853e83-44cf-40ec-837d-ef76f74a24e5" providerId="AD" clId="Web-{7C398EDA-EFF7-4D4B-B85E-62EC666DF471}" dt="2020-12-15T14:36:44.490" v="5" actId="20577"/>
        <pc:sldMkLst>
          <pc:docMk/>
          <pc:sldMk cId="943830340" sldId="303"/>
        </pc:sldMkLst>
        <pc:spChg chg="mod">
          <ac:chgData name="Xinchao Song" userId="S::song.xin@northeastern.edu::bd853e83-44cf-40ec-837d-ef76f74a24e5" providerId="AD" clId="Web-{7C398EDA-EFF7-4D4B-B85E-62EC666DF471}" dt="2020-12-15T14:36:44.490" v="5" actId="20577"/>
          <ac:spMkLst>
            <pc:docMk/>
            <pc:sldMk cId="943830340" sldId="303"/>
            <ac:spMk id="8" creationId="{6A6DEE79-18A8-4786-9ABC-38C235EC1CA8}"/>
          </ac:spMkLst>
        </pc:spChg>
      </pc:sldChg>
    </pc:docChg>
  </pc:docChgLst>
  <pc:docChgLst>
    <pc:chgData name="Xinchao Song" userId="S::song.xin@northeastern.edu::bd853e83-44cf-40ec-837d-ef76f74a24e5" providerId="AD" clId="Web-{F8F82AF3-758C-4C45-B714-FA8F4C943B36}"/>
    <pc:docChg chg="addSld modSld">
      <pc:chgData name="Xinchao Song" userId="S::song.xin@northeastern.edu::bd853e83-44cf-40ec-837d-ef76f74a24e5" providerId="AD" clId="Web-{F8F82AF3-758C-4C45-B714-FA8F4C943B36}" dt="2020-10-15T20:29:53.841" v="22" actId="20577"/>
      <pc:docMkLst>
        <pc:docMk/>
      </pc:docMkLst>
      <pc:sldChg chg="addSp delSp modSp mod modClrScheme chgLayout">
        <pc:chgData name="Xinchao Song" userId="S::song.xin@northeastern.edu::bd853e83-44cf-40ec-837d-ef76f74a24e5" providerId="AD" clId="Web-{F8F82AF3-758C-4C45-B714-FA8F4C943B36}" dt="2020-10-15T20:29:53.841" v="22" actId="20577"/>
        <pc:sldMkLst>
          <pc:docMk/>
          <pc:sldMk cId="0" sldId="257"/>
        </pc:sldMkLst>
        <pc:spChg chg="add del mod ord">
          <ac:chgData name="Xinchao Song" userId="S::song.xin@northeastern.edu::bd853e83-44cf-40ec-837d-ef76f74a24e5" providerId="AD" clId="Web-{F8F82AF3-758C-4C45-B714-FA8F4C943B36}" dt="2020-10-15T20:28:28.277" v="4" actId="20577"/>
          <ac:spMkLst>
            <pc:docMk/>
            <pc:sldMk cId="0" sldId="257"/>
            <ac:spMk id="5122" creationId="{E032405E-87CB-4FA6-8C83-3007CB3D39C2}"/>
          </ac:spMkLst>
        </pc:spChg>
        <pc:spChg chg="add del mod ord">
          <ac:chgData name="Xinchao Song" userId="S::song.xin@northeastern.edu::bd853e83-44cf-40ec-837d-ef76f74a24e5" providerId="AD" clId="Web-{F8F82AF3-758C-4C45-B714-FA8F4C943B36}" dt="2020-10-15T20:29:53.841" v="22" actId="20577"/>
          <ac:spMkLst>
            <pc:docMk/>
            <pc:sldMk cId="0" sldId="257"/>
            <ac:spMk id="5123" creationId="{50EE7099-4ECC-4EF4-8453-D367F946AB39}"/>
          </ac:spMkLst>
        </pc:spChg>
      </pc:sldChg>
      <pc:sldChg chg="new">
        <pc:chgData name="Xinchao Song" userId="S::song.xin@northeastern.edu::bd853e83-44cf-40ec-837d-ef76f74a24e5" providerId="AD" clId="Web-{F8F82AF3-758C-4C45-B714-FA8F4C943B36}" dt="2020-10-15T20:27:32.714" v="0"/>
        <pc:sldMkLst>
          <pc:docMk/>
          <pc:sldMk cId="3379071480" sldId="258"/>
        </pc:sldMkLst>
      </pc:sldChg>
    </pc:docChg>
  </pc:docChgLst>
  <pc:docChgLst>
    <pc:chgData name="Xinchao Song" userId="S::song.xin@northeastern.edu::bd853e83-44cf-40ec-837d-ef76f74a24e5" providerId="AD" clId="Web-{66E1C0D8-5D3C-44B8-8DB3-52BECC7783F9}"/>
    <pc:docChg chg="addSld delSld modSld">
      <pc:chgData name="Xinchao Song" userId="S::song.xin@northeastern.edu::bd853e83-44cf-40ec-837d-ef76f74a24e5" providerId="AD" clId="Web-{66E1C0D8-5D3C-44B8-8DB3-52BECC7783F9}" dt="2020-10-19T23:23:18.979" v="74" actId="20577"/>
      <pc:docMkLst>
        <pc:docMk/>
      </pc:docMkLst>
      <pc:sldChg chg="modSp">
        <pc:chgData name="Xinchao Song" userId="S::song.xin@northeastern.edu::bd853e83-44cf-40ec-837d-ef76f74a24e5" providerId="AD" clId="Web-{66E1C0D8-5D3C-44B8-8DB3-52BECC7783F9}" dt="2020-10-19T23:23:18.979" v="74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66E1C0D8-5D3C-44B8-8DB3-52BECC7783F9}" dt="2020-10-19T23:23:18.979" v="74" actId="20577"/>
          <ac:spMkLst>
            <pc:docMk/>
            <pc:sldMk cId="295686701" sldId="261"/>
            <ac:spMk id="2" creationId="{07FCB97C-5721-42BD-A7E2-5BDDAE9E7404}"/>
          </ac:spMkLst>
        </pc:spChg>
      </pc:sldChg>
      <pc:sldChg chg="modSp new del">
        <pc:chgData name="Xinchao Song" userId="S::song.xin@northeastern.edu::bd853e83-44cf-40ec-837d-ef76f74a24e5" providerId="AD" clId="Web-{66E1C0D8-5D3C-44B8-8DB3-52BECC7783F9}" dt="2020-10-19T23:22:43.196" v="45"/>
        <pc:sldMkLst>
          <pc:docMk/>
          <pc:sldMk cId="2250095836" sldId="274"/>
        </pc:sldMkLst>
        <pc:spChg chg="mod">
          <ac:chgData name="Xinchao Song" userId="S::song.xin@northeastern.edu::bd853e83-44cf-40ec-837d-ef76f74a24e5" providerId="AD" clId="Web-{66E1C0D8-5D3C-44B8-8DB3-52BECC7783F9}" dt="2020-10-19T23:22:18.961" v="37" actId="20577"/>
          <ac:spMkLst>
            <pc:docMk/>
            <pc:sldMk cId="2250095836" sldId="274"/>
            <ac:spMk id="2" creationId="{D6859346-A06A-4DC0-966C-9FBB75842DA5}"/>
          </ac:spMkLst>
        </pc:spChg>
        <pc:spChg chg="mod">
          <ac:chgData name="Xinchao Song" userId="S::song.xin@northeastern.edu::bd853e83-44cf-40ec-837d-ef76f74a24e5" providerId="AD" clId="Web-{66E1C0D8-5D3C-44B8-8DB3-52BECC7783F9}" dt="2020-10-19T23:21:42.492" v="4" actId="20577"/>
          <ac:spMkLst>
            <pc:docMk/>
            <pc:sldMk cId="2250095836" sldId="274"/>
            <ac:spMk id="3" creationId="{997D37F1-A859-4AF9-B2EE-48D9BA0A919F}"/>
          </ac:spMkLst>
        </pc:spChg>
      </pc:sldChg>
      <pc:sldChg chg="addSp delSp modSp new del">
        <pc:chgData name="Xinchao Song" userId="S::song.xin@northeastern.edu::bd853e83-44cf-40ec-837d-ef76f74a24e5" providerId="AD" clId="Web-{66E1C0D8-5D3C-44B8-8DB3-52BECC7783F9}" dt="2020-10-19T23:22:44.306" v="46"/>
        <pc:sldMkLst>
          <pc:docMk/>
          <pc:sldMk cId="2593699314" sldId="275"/>
        </pc:sldMkLst>
        <pc:spChg chg="mod">
          <ac:chgData name="Xinchao Song" userId="S::song.xin@northeastern.edu::bd853e83-44cf-40ec-837d-ef76f74a24e5" providerId="AD" clId="Web-{66E1C0D8-5D3C-44B8-8DB3-52BECC7783F9}" dt="2020-10-19T23:22:23.477" v="44" actId="20577"/>
          <ac:spMkLst>
            <pc:docMk/>
            <pc:sldMk cId="2593699314" sldId="275"/>
            <ac:spMk id="3" creationId="{8A6D3498-17AB-4CF4-86C7-B0FC894BCADC}"/>
          </ac:spMkLst>
        </pc:spChg>
        <pc:spChg chg="add del mod">
          <ac:chgData name="Xinchao Song" userId="S::song.xin@northeastern.edu::bd853e83-44cf-40ec-837d-ef76f74a24e5" providerId="AD" clId="Web-{66E1C0D8-5D3C-44B8-8DB3-52BECC7783F9}" dt="2020-10-19T23:22:21.008" v="42"/>
          <ac:spMkLst>
            <pc:docMk/>
            <pc:sldMk cId="2593699314" sldId="275"/>
            <ac:spMk id="4" creationId="{E41E8E80-A44D-4F08-A8E8-9C0B92F589AE}"/>
          </ac:spMkLst>
        </pc:spChg>
      </pc:sldChg>
    </pc:docChg>
  </pc:docChgLst>
  <pc:docChgLst>
    <pc:chgData name="Xinchao Song" userId="S::song.xin@northeastern.edu::bd853e83-44cf-40ec-837d-ef76f74a24e5" providerId="AD" clId="Web-{0C8082B2-6990-4DDF-9A23-01A969DF276B}"/>
    <pc:docChg chg="addSld modSld sldOrd">
      <pc:chgData name="Xinchao Song" userId="S::song.xin@northeastern.edu::bd853e83-44cf-40ec-837d-ef76f74a24e5" providerId="AD" clId="Web-{0C8082B2-6990-4DDF-9A23-01A969DF276B}" dt="2020-10-15T20:34:44.477" v="83" actId="20577"/>
      <pc:docMkLst>
        <pc:docMk/>
      </pc:docMkLst>
      <pc:sldChg chg="modSp ord">
        <pc:chgData name="Xinchao Song" userId="S::song.xin@northeastern.edu::bd853e83-44cf-40ec-837d-ef76f74a24e5" providerId="AD" clId="Web-{0C8082B2-6990-4DDF-9A23-01A969DF276B}" dt="2020-10-15T20:34:39.399" v="75"/>
        <pc:sldMkLst>
          <pc:docMk/>
          <pc:sldMk cId="3379071480" sldId="258"/>
        </pc:sldMkLst>
        <pc:spChg chg="mod">
          <ac:chgData name="Xinchao Song" userId="S::song.xin@northeastern.edu::bd853e83-44cf-40ec-837d-ef76f74a24e5" providerId="AD" clId="Web-{0C8082B2-6990-4DDF-9A23-01A969DF276B}" dt="2020-10-15T20:32:28.613" v="29" actId="20577"/>
          <ac:spMkLst>
            <pc:docMk/>
            <pc:sldMk cId="3379071480" sldId="258"/>
            <ac:spMk id="3" creationId="{358A6A73-E57A-4593-8962-55DB7E269A42}"/>
          </ac:spMkLst>
        </pc:spChg>
      </pc:sldChg>
      <pc:sldChg chg="modSp">
        <pc:chgData name="Xinchao Song" userId="S::song.xin@northeastern.edu::bd853e83-44cf-40ec-837d-ef76f74a24e5" providerId="AD" clId="Web-{0C8082B2-6990-4DDF-9A23-01A969DF276B}" dt="2020-10-15T20:34:44.477" v="83" actId="20577"/>
        <pc:sldMkLst>
          <pc:docMk/>
          <pc:sldMk cId="1057960387" sldId="259"/>
        </pc:sldMkLst>
        <pc:spChg chg="mod">
          <ac:chgData name="Xinchao Song" userId="S::song.xin@northeastern.edu::bd853e83-44cf-40ec-837d-ef76f74a24e5" providerId="AD" clId="Web-{0C8082B2-6990-4DDF-9A23-01A969DF276B}" dt="2020-10-15T20:34:44.477" v="83" actId="20577"/>
          <ac:spMkLst>
            <pc:docMk/>
            <pc:sldMk cId="1057960387" sldId="259"/>
            <ac:spMk id="3" creationId="{C7763C07-6D0E-41BE-8356-76BE24DD34DE}"/>
          </ac:spMkLst>
        </pc:spChg>
      </pc:sldChg>
      <pc:sldChg chg="modSp ord">
        <pc:chgData name="Xinchao Song" userId="S::song.xin@northeastern.edu::bd853e83-44cf-40ec-837d-ef76f74a24e5" providerId="AD" clId="Web-{0C8082B2-6990-4DDF-9A23-01A969DF276B}" dt="2020-10-15T20:34:31.023" v="74"/>
        <pc:sldMkLst>
          <pc:docMk/>
          <pc:sldMk cId="435808123" sldId="260"/>
        </pc:sldMkLst>
        <pc:spChg chg="mod">
          <ac:chgData name="Xinchao Song" userId="S::song.xin@northeastern.edu::bd853e83-44cf-40ec-837d-ef76f74a24e5" providerId="AD" clId="Web-{0C8082B2-6990-4DDF-9A23-01A969DF276B}" dt="2020-10-15T20:33:35.521" v="47" actId="20577"/>
          <ac:spMkLst>
            <pc:docMk/>
            <pc:sldMk cId="435808123" sldId="260"/>
            <ac:spMk id="3" creationId="{6F64DBDE-1146-4FB8-886E-6CB8D5C2D00D}"/>
          </ac:spMkLst>
        </pc:spChg>
      </pc:sldChg>
      <pc:sldChg chg="modSp new ord">
        <pc:chgData name="Xinchao Song" userId="S::song.xin@northeastern.edu::bd853e83-44cf-40ec-837d-ef76f74a24e5" providerId="AD" clId="Web-{0C8082B2-6990-4DDF-9A23-01A969DF276B}" dt="2020-10-15T20:34:28.758" v="73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0C8082B2-6990-4DDF-9A23-01A969DF276B}" dt="2020-10-15T20:34:02.616" v="49" actId="20577"/>
          <ac:spMkLst>
            <pc:docMk/>
            <pc:sldMk cId="295686701" sldId="261"/>
            <ac:spMk id="3" creationId="{80C13973-57AC-4C90-93F8-6EE1ED67906D}"/>
          </ac:spMkLst>
        </pc:spChg>
      </pc:sldChg>
      <pc:sldChg chg="modSp new">
        <pc:chgData name="Xinchao Song" userId="S::song.xin@northeastern.edu::bd853e83-44cf-40ec-837d-ef76f74a24e5" providerId="AD" clId="Web-{0C8082B2-6990-4DDF-9A23-01A969DF276B}" dt="2020-10-15T20:34:23.445" v="72" actId="20577"/>
        <pc:sldMkLst>
          <pc:docMk/>
          <pc:sldMk cId="2699999024" sldId="262"/>
        </pc:sldMkLst>
        <pc:spChg chg="mod">
          <ac:chgData name="Xinchao Song" userId="S::song.xin@northeastern.edu::bd853e83-44cf-40ec-837d-ef76f74a24e5" providerId="AD" clId="Web-{0C8082B2-6990-4DDF-9A23-01A969DF276B}" dt="2020-10-15T20:34:23.445" v="72" actId="20577"/>
          <ac:spMkLst>
            <pc:docMk/>
            <pc:sldMk cId="2699999024" sldId="262"/>
            <ac:spMk id="3" creationId="{AA359DDB-E6C6-4E36-A4BA-7CE1FECF3D63}"/>
          </ac:spMkLst>
        </pc:spChg>
      </pc:sldChg>
    </pc:docChg>
  </pc:docChgLst>
  <pc:docChgLst>
    <pc:chgData name="Robin Yohannan" userId="S::yohannan.r@northeastern.edu::6a1e28d0-19b7-44d4-8fc7-8eee7e3ed59f" providerId="AD" clId="Web-{FB80FD13-33FF-48EA-A50E-F6253E63B10A}"/>
    <pc:docChg chg="modSld">
      <pc:chgData name="Robin Yohannan" userId="S::yohannan.r@northeastern.edu::6a1e28d0-19b7-44d4-8fc7-8eee7e3ed59f" providerId="AD" clId="Web-{FB80FD13-33FF-48EA-A50E-F6253E63B10A}" dt="2020-10-20T03:13:58.986" v="1" actId="20577"/>
      <pc:docMkLst>
        <pc:docMk/>
      </pc:docMkLst>
      <pc:sldChg chg="modSp">
        <pc:chgData name="Robin Yohannan" userId="S::yohannan.r@northeastern.edu::6a1e28d0-19b7-44d4-8fc7-8eee7e3ed59f" providerId="AD" clId="Web-{FB80FD13-33FF-48EA-A50E-F6253E63B10A}" dt="2020-10-20T03:13:58.986" v="1" actId="20577"/>
        <pc:sldMkLst>
          <pc:docMk/>
          <pc:sldMk cId="435808123" sldId="260"/>
        </pc:sldMkLst>
        <pc:spChg chg="mod">
          <ac:chgData name="Robin Yohannan" userId="S::yohannan.r@northeastern.edu::6a1e28d0-19b7-44d4-8fc7-8eee7e3ed59f" providerId="AD" clId="Web-{FB80FD13-33FF-48EA-A50E-F6253E63B10A}" dt="2020-10-20T03:13:58.986" v="1" actId="20577"/>
          <ac:spMkLst>
            <pc:docMk/>
            <pc:sldMk cId="435808123" sldId="260"/>
            <ac:spMk id="2" creationId="{1E14330B-5207-4CC6-A899-2B6E883E2828}"/>
          </ac:spMkLst>
        </pc:spChg>
      </pc:sldChg>
    </pc:docChg>
  </pc:docChgLst>
  <pc:docChgLst>
    <pc:chgData name="Muralikrishna Shanmugasundaram" userId="S::shanmugasundaram.m@northeastern.edu::803744f7-3cb8-4ca1-a385-35a41fa94415" providerId="AD" clId="Web-{E16C122D-83D7-4ACD-B1FC-D70CB49A6C09}"/>
    <pc:docChg chg="modSld">
      <pc:chgData name="Muralikrishna Shanmugasundaram" userId="S::shanmugasundaram.m@northeastern.edu::803744f7-3cb8-4ca1-a385-35a41fa94415" providerId="AD" clId="Web-{E16C122D-83D7-4ACD-B1FC-D70CB49A6C09}" dt="2020-10-20T14:56:11.228" v="38" actId="20577"/>
      <pc:docMkLst>
        <pc:docMk/>
      </pc:docMkLst>
      <pc:sldChg chg="modSp">
        <pc:chgData name="Muralikrishna Shanmugasundaram" userId="S::shanmugasundaram.m@northeastern.edu::803744f7-3cb8-4ca1-a385-35a41fa94415" providerId="AD" clId="Web-{E16C122D-83D7-4ACD-B1FC-D70CB49A6C09}" dt="2020-10-20T14:56:11.228" v="38" actId="20577"/>
        <pc:sldMkLst>
          <pc:docMk/>
          <pc:sldMk cId="2576106544" sldId="279"/>
        </pc:sldMkLst>
        <pc:graphicFrameChg chg="modGraphic">
          <ac:chgData name="Muralikrishna Shanmugasundaram" userId="S::shanmugasundaram.m@northeastern.edu::803744f7-3cb8-4ca1-a385-35a41fa94415" providerId="AD" clId="Web-{E16C122D-83D7-4ACD-B1FC-D70CB49A6C09}" dt="2020-10-20T14:56:11.228" v="38" actId="20577"/>
          <ac:graphicFrameMkLst>
            <pc:docMk/>
            <pc:sldMk cId="2576106544" sldId="279"/>
            <ac:graphicFrameMk id="5" creationId="{29C8D716-F157-431F-98A1-B5E4529BBA9D}"/>
          </ac:graphicFrameMkLst>
        </pc:graphicFrameChg>
      </pc:sldChg>
    </pc:docChg>
  </pc:docChgLst>
  <pc:docChgLst>
    <pc:chgData name="Robin Yohannan" userId="S::yohannan.r@northeastern.edu::6a1e28d0-19b7-44d4-8fc7-8eee7e3ed59f" providerId="AD" clId="Web-{A2381C12-4774-387C-81CA-E57D16491B38}"/>
    <pc:docChg chg="modSld">
      <pc:chgData name="Robin Yohannan" userId="S::yohannan.r@northeastern.edu::6a1e28d0-19b7-44d4-8fc7-8eee7e3ed59f" providerId="AD" clId="Web-{A2381C12-4774-387C-81CA-E57D16491B38}" dt="2020-12-14T20:56:52.506" v="21" actId="14100"/>
      <pc:docMkLst>
        <pc:docMk/>
      </pc:docMkLst>
      <pc:sldChg chg="modNotes">
        <pc:chgData name="Robin Yohannan" userId="S::yohannan.r@northeastern.edu::6a1e28d0-19b7-44d4-8fc7-8eee7e3ed59f" providerId="AD" clId="Web-{A2381C12-4774-387C-81CA-E57D16491B38}" dt="2020-12-14T20:13:00.097" v="1"/>
        <pc:sldMkLst>
          <pc:docMk/>
          <pc:sldMk cId="88607026" sldId="281"/>
        </pc:sldMkLst>
      </pc:sldChg>
      <pc:sldChg chg="modNotes">
        <pc:chgData name="Robin Yohannan" userId="S::yohannan.r@northeastern.edu::6a1e28d0-19b7-44d4-8fc7-8eee7e3ed59f" providerId="AD" clId="Web-{A2381C12-4774-387C-81CA-E57D16491B38}" dt="2020-12-14T20:13:02.972" v="3"/>
        <pc:sldMkLst>
          <pc:docMk/>
          <pc:sldMk cId="3543646998" sldId="282"/>
        </pc:sldMkLst>
      </pc:sldChg>
      <pc:sldChg chg="modNotes">
        <pc:chgData name="Robin Yohannan" userId="S::yohannan.r@northeastern.edu::6a1e28d0-19b7-44d4-8fc7-8eee7e3ed59f" providerId="AD" clId="Web-{A2381C12-4774-387C-81CA-E57D16491B38}" dt="2020-12-14T20:13:06.441" v="5"/>
        <pc:sldMkLst>
          <pc:docMk/>
          <pc:sldMk cId="1161541633" sldId="283"/>
        </pc:sldMkLst>
      </pc:sldChg>
      <pc:sldChg chg="modNotes">
        <pc:chgData name="Robin Yohannan" userId="S::yohannan.r@northeastern.edu::6a1e28d0-19b7-44d4-8fc7-8eee7e3ed59f" providerId="AD" clId="Web-{A2381C12-4774-387C-81CA-E57D16491B38}" dt="2020-12-14T20:13:09.066" v="9"/>
        <pc:sldMkLst>
          <pc:docMk/>
          <pc:sldMk cId="97153314" sldId="284"/>
        </pc:sldMkLst>
      </pc:sldChg>
      <pc:sldChg chg="addSp delSp modSp">
        <pc:chgData name="Robin Yohannan" userId="S::yohannan.r@northeastern.edu::6a1e28d0-19b7-44d4-8fc7-8eee7e3ed59f" providerId="AD" clId="Web-{A2381C12-4774-387C-81CA-E57D16491B38}" dt="2020-12-14T20:56:52.506" v="21" actId="14100"/>
        <pc:sldMkLst>
          <pc:docMk/>
          <pc:sldMk cId="228670185" sldId="288"/>
        </pc:sldMkLst>
        <pc:spChg chg="del">
          <ac:chgData name="Robin Yohannan" userId="S::yohannan.r@northeastern.edu::6a1e28d0-19b7-44d4-8fc7-8eee7e3ed59f" providerId="AD" clId="Web-{A2381C12-4774-387C-81CA-E57D16491B38}" dt="2020-12-14T20:50:10.315" v="10"/>
          <ac:spMkLst>
            <pc:docMk/>
            <pc:sldMk cId="228670185" sldId="288"/>
            <ac:spMk id="2" creationId="{48248015-909F-4547-ADA5-E910B45F716A}"/>
          </ac:spMkLst>
        </pc:spChg>
        <pc:spChg chg="add del mod">
          <ac:chgData name="Robin Yohannan" userId="S::yohannan.r@northeastern.edu::6a1e28d0-19b7-44d4-8fc7-8eee7e3ed59f" providerId="AD" clId="Web-{A2381C12-4774-387C-81CA-E57D16491B38}" dt="2020-12-14T20:56:37.584" v="19"/>
          <ac:spMkLst>
            <pc:docMk/>
            <pc:sldMk cId="228670185" sldId="288"/>
            <ac:spMk id="6" creationId="{5F251D57-7F4A-434A-858A-B1D58D55CF00}"/>
          </ac:spMkLst>
        </pc:spChg>
        <pc:picChg chg="add del mod ord">
          <ac:chgData name="Robin Yohannan" userId="S::yohannan.r@northeastern.edu::6a1e28d0-19b7-44d4-8fc7-8eee7e3ed59f" providerId="AD" clId="Web-{A2381C12-4774-387C-81CA-E57D16491B38}" dt="2020-12-14T20:51:07.128" v="18"/>
          <ac:picMkLst>
            <pc:docMk/>
            <pc:sldMk cId="228670185" sldId="288"/>
            <ac:picMk id="4" creationId="{9306C1FB-2017-41A6-87C9-4877D22BB760}"/>
          </ac:picMkLst>
        </pc:picChg>
        <pc:picChg chg="add mod ord">
          <ac:chgData name="Robin Yohannan" userId="S::yohannan.r@northeastern.edu::6a1e28d0-19b7-44d4-8fc7-8eee7e3ed59f" providerId="AD" clId="Web-{A2381C12-4774-387C-81CA-E57D16491B38}" dt="2020-12-14T20:56:52.506" v="21" actId="14100"/>
          <ac:picMkLst>
            <pc:docMk/>
            <pc:sldMk cId="228670185" sldId="288"/>
            <ac:picMk id="7" creationId="{92C104CC-6DFF-4670-9750-47E34B8535B4}"/>
          </ac:picMkLst>
        </pc:picChg>
      </pc:sldChg>
    </pc:docChg>
  </pc:docChgLst>
  <pc:docChgLst>
    <pc:chgData name="William Varner" userId="S::varner.wi@northeastern.edu::e58f3419-66ab-48cd-a630-45271e1732a5" providerId="AD" clId="Web-{D3157F6E-149A-43B8-834E-63CD4A170677}"/>
    <pc:docChg chg="addSld delSld modSld">
      <pc:chgData name="William Varner" userId="S::varner.wi@northeastern.edu::e58f3419-66ab-48cd-a630-45271e1732a5" providerId="AD" clId="Web-{D3157F6E-149A-43B8-834E-63CD4A170677}" dt="2020-10-19T19:37:45.785" v="497"/>
      <pc:docMkLst>
        <pc:docMk/>
      </pc:docMkLst>
      <pc:sldChg chg="modSp">
        <pc:chgData name="William Varner" userId="S::varner.wi@northeastern.edu::e58f3419-66ab-48cd-a630-45271e1732a5" providerId="AD" clId="Web-{D3157F6E-149A-43B8-834E-63CD4A170677}" dt="2020-10-19T15:57:19.086" v="89" actId="20577"/>
        <pc:sldMkLst>
          <pc:docMk/>
          <pc:sldMk cId="0" sldId="257"/>
        </pc:sldMkLst>
        <pc:spChg chg="mod">
          <ac:chgData name="William Varner" userId="S::varner.wi@northeastern.edu::e58f3419-66ab-48cd-a630-45271e1732a5" providerId="AD" clId="Web-{D3157F6E-149A-43B8-834E-63CD4A170677}" dt="2020-10-19T15:57:19.086" v="89" actId="20577"/>
          <ac:spMkLst>
            <pc:docMk/>
            <pc:sldMk cId="0" sldId="257"/>
            <ac:spMk id="5123" creationId="{50EE7099-4ECC-4EF4-8453-D367F946AB39}"/>
          </ac:spMkLst>
        </pc:spChg>
      </pc:sldChg>
      <pc:sldChg chg="modSp modNotes">
        <pc:chgData name="William Varner" userId="S::varner.wi@northeastern.edu::e58f3419-66ab-48cd-a630-45271e1732a5" providerId="AD" clId="Web-{D3157F6E-149A-43B8-834E-63CD4A170677}" dt="2020-10-19T16:29:17.386" v="350" actId="20577"/>
        <pc:sldMkLst>
          <pc:docMk/>
          <pc:sldMk cId="3379071480" sldId="258"/>
        </pc:sldMkLst>
        <pc:spChg chg="mod">
          <ac:chgData name="William Varner" userId="S::varner.wi@northeastern.edu::e58f3419-66ab-48cd-a630-45271e1732a5" providerId="AD" clId="Web-{D3157F6E-149A-43B8-834E-63CD4A170677}" dt="2020-10-19T16:29:17.386" v="350" actId="20577"/>
          <ac:spMkLst>
            <pc:docMk/>
            <pc:sldMk cId="3379071480" sldId="258"/>
            <ac:spMk id="2" creationId="{C68AD330-5733-4094-85D8-27A880DB0370}"/>
          </ac:spMkLst>
        </pc:spChg>
      </pc:sldChg>
      <pc:sldChg chg="addSp modSp modNotes">
        <pc:chgData name="William Varner" userId="S::varner.wi@northeastern.edu::e58f3419-66ab-48cd-a630-45271e1732a5" providerId="AD" clId="Web-{D3157F6E-149A-43B8-834E-63CD4A170677}" dt="2020-10-19T18:52:50.653" v="406" actId="20577"/>
        <pc:sldMkLst>
          <pc:docMk/>
          <pc:sldMk cId="1057960387" sldId="259"/>
        </pc:sldMkLst>
        <pc:spChg chg="mod">
          <ac:chgData name="William Varner" userId="S::varner.wi@northeastern.edu::e58f3419-66ab-48cd-a630-45271e1732a5" providerId="AD" clId="Web-{D3157F6E-149A-43B8-834E-63CD4A170677}" dt="2020-10-19T18:52:50.653" v="406" actId="20577"/>
          <ac:spMkLst>
            <pc:docMk/>
            <pc:sldMk cId="1057960387" sldId="259"/>
            <ac:spMk id="2" creationId="{ACFE3316-11FF-4464-8BD2-093C82BEBA58}"/>
          </ac:spMkLst>
        </pc:spChg>
        <pc:spChg chg="mod">
          <ac:chgData name="William Varner" userId="S::varner.wi@northeastern.edu::e58f3419-66ab-48cd-a630-45271e1732a5" providerId="AD" clId="Web-{D3157F6E-149A-43B8-834E-63CD4A170677}" dt="2020-10-19T16:04:02.759" v="179" actId="20577"/>
          <ac:spMkLst>
            <pc:docMk/>
            <pc:sldMk cId="1057960387" sldId="259"/>
            <ac:spMk id="3" creationId="{C7763C07-6D0E-41BE-8356-76BE24DD34DE}"/>
          </ac:spMkLst>
        </pc:spChg>
        <pc:picChg chg="add mod">
          <ac:chgData name="William Varner" userId="S::varner.wi@northeastern.edu::e58f3419-66ab-48cd-a630-45271e1732a5" providerId="AD" clId="Web-{D3157F6E-149A-43B8-834E-63CD4A170677}" dt="2020-10-19T15:57:01.757" v="87" actId="1076"/>
          <ac:picMkLst>
            <pc:docMk/>
            <pc:sldMk cId="1057960387" sldId="259"/>
            <ac:picMk id="4" creationId="{1EA0215D-8993-4AA9-A57E-98EE97EFD262}"/>
          </ac:picMkLst>
        </pc:picChg>
      </pc:sldChg>
      <pc:sldChg chg="modSp add replId">
        <pc:chgData name="William Varner" userId="S::varner.wi@northeastern.edu::e58f3419-66ab-48cd-a630-45271e1732a5" providerId="AD" clId="Web-{D3157F6E-149A-43B8-834E-63CD4A170677}" dt="2020-10-19T19:00:09.996" v="426" actId="20577"/>
        <pc:sldMkLst>
          <pc:docMk/>
          <pc:sldMk cId="2073124906" sldId="266"/>
        </pc:sldMkLst>
        <pc:spChg chg="mod">
          <ac:chgData name="William Varner" userId="S::varner.wi@northeastern.edu::e58f3419-66ab-48cd-a630-45271e1732a5" providerId="AD" clId="Web-{D3157F6E-149A-43B8-834E-63CD4A170677}" dt="2020-10-19T19:00:09.996" v="426" actId="20577"/>
          <ac:spMkLst>
            <pc:docMk/>
            <pc:sldMk cId="2073124906" sldId="266"/>
            <ac:spMk id="2" creationId="{ACFE3316-11FF-4464-8BD2-093C82BEBA58}"/>
          </ac:spMkLst>
        </pc:spChg>
        <pc:spChg chg="mod">
          <ac:chgData name="William Varner" userId="S::varner.wi@northeastern.edu::e58f3419-66ab-48cd-a630-45271e1732a5" providerId="AD" clId="Web-{D3157F6E-149A-43B8-834E-63CD4A170677}" dt="2020-10-19T16:03:56.525" v="177" actId="20577"/>
          <ac:spMkLst>
            <pc:docMk/>
            <pc:sldMk cId="2073124906" sldId="266"/>
            <ac:spMk id="3" creationId="{C7763C07-6D0E-41BE-8356-76BE24DD34DE}"/>
          </ac:spMkLst>
        </pc:spChg>
      </pc:sldChg>
      <pc:sldChg chg="modSp new add del">
        <pc:chgData name="William Varner" userId="S::varner.wi@northeastern.edu::e58f3419-66ab-48cd-a630-45271e1732a5" providerId="AD" clId="Web-{D3157F6E-149A-43B8-834E-63CD4A170677}" dt="2020-10-19T19:37:45.785" v="497"/>
        <pc:sldMkLst>
          <pc:docMk/>
          <pc:sldMk cId="2680060428" sldId="267"/>
        </pc:sldMkLst>
        <pc:spChg chg="mod">
          <ac:chgData name="William Varner" userId="S::varner.wi@northeastern.edu::e58f3419-66ab-48cd-a630-45271e1732a5" providerId="AD" clId="Web-{D3157F6E-149A-43B8-834E-63CD4A170677}" dt="2020-10-19T19:01:51.062" v="494" actId="20577"/>
          <ac:spMkLst>
            <pc:docMk/>
            <pc:sldMk cId="2680060428" sldId="267"/>
            <ac:spMk id="2" creationId="{A6254F34-244B-401A-BE9E-2E105E9071E4}"/>
          </ac:spMkLst>
        </pc:spChg>
      </pc:sldChg>
      <pc:sldChg chg="new del">
        <pc:chgData name="William Varner" userId="S::varner.wi@northeastern.edu::e58f3419-66ab-48cd-a630-45271e1732a5" providerId="AD" clId="Web-{D3157F6E-149A-43B8-834E-63CD4A170677}" dt="2020-10-19T19:00:53.419" v="430"/>
        <pc:sldMkLst>
          <pc:docMk/>
          <pc:sldMk cId="4061086212" sldId="267"/>
        </pc:sldMkLst>
      </pc:sldChg>
      <pc:sldChg chg="new del">
        <pc:chgData name="William Varner" userId="S::varner.wi@northeastern.edu::e58f3419-66ab-48cd-a630-45271e1732a5" providerId="AD" clId="Web-{D3157F6E-149A-43B8-834E-63CD4A170677}" dt="2020-10-19T19:00:30.434" v="428"/>
        <pc:sldMkLst>
          <pc:docMk/>
          <pc:sldMk cId="4064236629" sldId="267"/>
        </pc:sldMkLst>
      </pc:sldChg>
    </pc:docChg>
  </pc:docChgLst>
  <pc:docChgLst>
    <pc:chgData name="Xinchao Song" userId="S::song.xin@northeastern.edu::bd853e83-44cf-40ec-837d-ef76f74a24e5" providerId="AD" clId="Web-{76040CDE-8B73-4974-BEAE-A9B43C2E546A}"/>
    <pc:docChg chg="modSld sldOrd">
      <pc:chgData name="Xinchao Song" userId="S::song.xin@northeastern.edu::bd853e83-44cf-40ec-837d-ef76f74a24e5" providerId="AD" clId="Web-{76040CDE-8B73-4974-BEAE-A9B43C2E546A}" dt="2020-12-15T01:34:58.624" v="1" actId="20577"/>
      <pc:docMkLst>
        <pc:docMk/>
      </pc:docMkLst>
      <pc:sldChg chg="modSp">
        <pc:chgData name="Xinchao Song" userId="S::song.xin@northeastern.edu::bd853e83-44cf-40ec-837d-ef76f74a24e5" providerId="AD" clId="Web-{76040CDE-8B73-4974-BEAE-A9B43C2E546A}" dt="2020-12-15T01:34:58.624" v="1" actId="20577"/>
        <pc:sldMkLst>
          <pc:docMk/>
          <pc:sldMk cId="3543646998" sldId="282"/>
        </pc:sldMkLst>
        <pc:spChg chg="mod">
          <ac:chgData name="Xinchao Song" userId="S::song.xin@northeastern.edu::bd853e83-44cf-40ec-837d-ef76f74a24e5" providerId="AD" clId="Web-{76040CDE-8B73-4974-BEAE-A9B43C2E546A}" dt="2020-12-15T01:34:58.624" v="1" actId="20577"/>
          <ac:spMkLst>
            <pc:docMk/>
            <pc:sldMk cId="3543646998" sldId="282"/>
            <ac:spMk id="90" creationId="{00000000-0000-0000-0000-000000000000}"/>
          </ac:spMkLst>
        </pc:spChg>
      </pc:sldChg>
      <pc:sldChg chg="ord">
        <pc:chgData name="Xinchao Song" userId="S::song.xin@northeastern.edu::bd853e83-44cf-40ec-837d-ef76f74a24e5" providerId="AD" clId="Web-{76040CDE-8B73-4974-BEAE-A9B43C2E546A}" dt="2020-12-15T01:34:54.467" v="0"/>
        <pc:sldMkLst>
          <pc:docMk/>
          <pc:sldMk cId="97153314" sldId="284"/>
        </pc:sldMkLst>
      </pc:sldChg>
    </pc:docChg>
  </pc:docChgLst>
  <pc:docChgLst>
    <pc:chgData name="Muralikrishna Shanmugasundaram" userId="S::shanmugasundaram.m@northeastern.edu::803744f7-3cb8-4ca1-a385-35a41fa94415" providerId="AD" clId="Web-{957ED68F-7870-4FCD-8218-E97E3B8E0DBE}"/>
    <pc:docChg chg="addSld delSld modSld">
      <pc:chgData name="Muralikrishna Shanmugasundaram" userId="S::shanmugasundaram.m@northeastern.edu::803744f7-3cb8-4ca1-a385-35a41fa94415" providerId="AD" clId="Web-{957ED68F-7870-4FCD-8218-E97E3B8E0DBE}" dt="2020-12-14T20:58:31.076" v="418" actId="1076"/>
      <pc:docMkLst>
        <pc:docMk/>
      </pc:docMkLst>
      <pc:sldChg chg="del">
        <pc:chgData name="Muralikrishna Shanmugasundaram" userId="S::shanmugasundaram.m@northeastern.edu::803744f7-3cb8-4ca1-a385-35a41fa94415" providerId="AD" clId="Web-{957ED68F-7870-4FCD-8218-E97E3B8E0DBE}" dt="2020-12-14T20:15:08.593" v="6"/>
        <pc:sldMkLst>
          <pc:docMk/>
          <pc:sldMk cId="2576106544" sldId="279"/>
        </pc:sldMkLst>
      </pc:sldChg>
      <pc:sldChg chg="addSp delSp modSp new">
        <pc:chgData name="Muralikrishna Shanmugasundaram" userId="S::shanmugasundaram.m@northeastern.edu::803744f7-3cb8-4ca1-a385-35a41fa94415" providerId="AD" clId="Web-{957ED68F-7870-4FCD-8218-E97E3B8E0DBE}" dt="2020-12-14T20:58:31.076" v="418" actId="1076"/>
        <pc:sldMkLst>
          <pc:docMk/>
          <pc:sldMk cId="1742403938" sldId="286"/>
        </pc:sldMkLst>
        <pc:spChg chg="del">
          <ac:chgData name="Muralikrishna Shanmugasundaram" userId="S::shanmugasundaram.m@northeastern.edu::803744f7-3cb8-4ca1-a385-35a41fa94415" providerId="AD" clId="Web-{957ED68F-7870-4FCD-8218-E97E3B8E0DBE}" dt="2020-12-14T20:26:47.170" v="30"/>
          <ac:spMkLst>
            <pc:docMk/>
            <pc:sldMk cId="1742403938" sldId="286"/>
            <ac:spMk id="2" creationId="{1E2C25D8-2DFF-4918-97D2-73758BBF7D9F}"/>
          </ac:spMkLst>
        </pc:spChg>
        <pc:spChg chg="mod">
          <ac:chgData name="Muralikrishna Shanmugasundaram" userId="S::shanmugasundaram.m@northeastern.edu::803744f7-3cb8-4ca1-a385-35a41fa94415" providerId="AD" clId="Web-{957ED68F-7870-4FCD-8218-E97E3B8E0DBE}" dt="2020-12-14T20:14:59.280" v="5" actId="20577"/>
          <ac:spMkLst>
            <pc:docMk/>
            <pc:sldMk cId="1742403938" sldId="286"/>
            <ac:spMk id="3" creationId="{962A6B96-3908-4CFD-AE99-D4149588B940}"/>
          </ac:spMkLst>
        </pc:spChg>
        <pc:spChg chg="add del mod">
          <ac:chgData name="Muralikrishna Shanmugasundaram" userId="S::shanmugasundaram.m@northeastern.edu::803744f7-3cb8-4ca1-a385-35a41fa94415" providerId="AD" clId="Web-{957ED68F-7870-4FCD-8218-E97E3B8E0DBE}" dt="2020-12-14T20:24:13.592" v="27"/>
          <ac:spMkLst>
            <pc:docMk/>
            <pc:sldMk cId="1742403938" sldId="286"/>
            <ac:spMk id="4" creationId="{9A1FFD51-8AE7-494C-8430-DDCB080091E9}"/>
          </ac:spMkLst>
        </pc:spChg>
        <pc:spChg chg="add del mod">
          <ac:chgData name="Muralikrishna Shanmugasundaram" userId="S::shanmugasundaram.m@northeastern.edu::803744f7-3cb8-4ca1-a385-35a41fa94415" providerId="AD" clId="Web-{957ED68F-7870-4FCD-8218-E97E3B8E0DBE}" dt="2020-12-14T20:27:14.639" v="41"/>
          <ac:spMkLst>
            <pc:docMk/>
            <pc:sldMk cId="1742403938" sldId="286"/>
            <ac:spMk id="5" creationId="{E86DBB4A-AB8F-4CC3-9FBC-C6F4B269D47C}"/>
          </ac:spMkLst>
        </pc:spChg>
        <pc:spChg chg="add del mod">
          <ac:chgData name="Muralikrishna Shanmugasundaram" userId="S::shanmugasundaram.m@northeastern.edu::803744f7-3cb8-4ca1-a385-35a41fa94415" providerId="AD" clId="Web-{957ED68F-7870-4FCD-8218-E97E3B8E0DBE}" dt="2020-12-14T20:47:15.748" v="293"/>
          <ac:spMkLst>
            <pc:docMk/>
            <pc:sldMk cId="1742403938" sldId="286"/>
            <ac:spMk id="7" creationId="{D19408FF-1B55-414D-9B17-EE7346F0CF08}"/>
          </ac:spMkLst>
        </pc:spChg>
        <pc:spChg chg="add del mod">
          <ac:chgData name="Muralikrishna Shanmugasundaram" userId="S::shanmugasundaram.m@northeastern.edu::803744f7-3cb8-4ca1-a385-35a41fa94415" providerId="AD" clId="Web-{957ED68F-7870-4FCD-8218-E97E3B8E0DBE}" dt="2020-12-14T20:46:01.482" v="278"/>
          <ac:spMkLst>
            <pc:docMk/>
            <pc:sldMk cId="1742403938" sldId="286"/>
            <ac:spMk id="8" creationId="{8C8BBB93-F169-4B82-BB9F-183345BE4C09}"/>
          </ac:spMkLst>
        </pc:spChg>
        <pc:spChg chg="add del mod">
          <ac:chgData name="Muralikrishna Shanmugasundaram" userId="S::shanmugasundaram.m@northeastern.edu::803744f7-3cb8-4ca1-a385-35a41fa94415" providerId="AD" clId="Web-{957ED68F-7870-4FCD-8218-E97E3B8E0DBE}" dt="2020-12-14T20:45:35.045" v="274"/>
          <ac:spMkLst>
            <pc:docMk/>
            <pc:sldMk cId="1742403938" sldId="286"/>
            <ac:spMk id="11" creationId="{2D89A087-9A4E-45A9-9D7C-0023240DAEF4}"/>
          </ac:spMkLst>
        </pc:spChg>
        <pc:spChg chg="add del">
          <ac:chgData name="Muralikrishna Shanmugasundaram" userId="S::shanmugasundaram.m@northeastern.edu::803744f7-3cb8-4ca1-a385-35a41fa94415" providerId="AD" clId="Web-{957ED68F-7870-4FCD-8218-E97E3B8E0DBE}" dt="2020-12-14T20:46:14.920" v="280"/>
          <ac:spMkLst>
            <pc:docMk/>
            <pc:sldMk cId="1742403938" sldId="286"/>
            <ac:spMk id="12" creationId="{D74D6587-229A-4CBD-AFB6-3C6881C46831}"/>
          </ac:spMkLst>
        </pc:spChg>
        <pc:spChg chg="add mod">
          <ac:chgData name="Muralikrishna Shanmugasundaram" userId="S::shanmugasundaram.m@northeastern.edu::803744f7-3cb8-4ca1-a385-35a41fa94415" providerId="AD" clId="Web-{957ED68F-7870-4FCD-8218-E97E3B8E0DBE}" dt="2020-12-14T20:46:53.701" v="287" actId="1076"/>
          <ac:spMkLst>
            <pc:docMk/>
            <pc:sldMk cId="1742403938" sldId="286"/>
            <ac:spMk id="13" creationId="{A2ACA384-909A-4D53-92AF-B40CBBCE7C42}"/>
          </ac:spMkLst>
        </pc:spChg>
        <pc:spChg chg="add mod">
          <ac:chgData name="Muralikrishna Shanmugasundaram" userId="S::shanmugasundaram.m@northeastern.edu::803744f7-3cb8-4ca1-a385-35a41fa94415" providerId="AD" clId="Web-{957ED68F-7870-4FCD-8218-E97E3B8E0DBE}" dt="2020-12-14T20:47:43.623" v="302" actId="14100"/>
          <ac:spMkLst>
            <pc:docMk/>
            <pc:sldMk cId="1742403938" sldId="286"/>
            <ac:spMk id="14" creationId="{1EAEAA5F-879F-42AD-A881-878F93D2C659}"/>
          </ac:spMkLst>
        </pc:spChg>
        <pc:spChg chg="add mod">
          <ac:chgData name="Muralikrishna Shanmugasundaram" userId="S::shanmugasundaram.m@northeastern.edu::803744f7-3cb8-4ca1-a385-35a41fa94415" providerId="AD" clId="Web-{957ED68F-7870-4FCD-8218-E97E3B8E0DBE}" dt="2020-12-14T20:58:31.076" v="418" actId="1076"/>
          <ac:spMkLst>
            <pc:docMk/>
            <pc:sldMk cId="1742403938" sldId="286"/>
            <ac:spMk id="15" creationId="{8BE30098-17A1-441C-B242-2B8D8B4749DC}"/>
          </ac:spMkLst>
        </pc:spChg>
        <pc:picChg chg="add mod ord">
          <ac:chgData name="Muralikrishna Shanmugasundaram" userId="S::shanmugasundaram.m@northeastern.edu::803744f7-3cb8-4ca1-a385-35a41fa94415" providerId="AD" clId="Web-{957ED68F-7870-4FCD-8218-E97E3B8E0DBE}" dt="2020-12-14T20:27:56.014" v="50" actId="14100"/>
          <ac:picMkLst>
            <pc:docMk/>
            <pc:sldMk cId="1742403938" sldId="286"/>
            <ac:picMk id="6" creationId="{14CABD19-072D-4449-9631-88090F66C334}"/>
          </ac:picMkLst>
        </pc:picChg>
        <pc:cxnChg chg="add mod">
          <ac:chgData name="Muralikrishna Shanmugasundaram" userId="S::shanmugasundaram.m@northeastern.edu::803744f7-3cb8-4ca1-a385-35a41fa94415" providerId="AD" clId="Web-{957ED68F-7870-4FCD-8218-E97E3B8E0DBE}" dt="2020-12-14T20:44:35.482" v="265" actId="14100"/>
          <ac:cxnSpMkLst>
            <pc:docMk/>
            <pc:sldMk cId="1742403938" sldId="286"/>
            <ac:cxnSpMk id="9" creationId="{87B25B9B-7B94-4B03-A4DF-27B3E8FBEE80}"/>
          </ac:cxnSpMkLst>
        </pc:cxnChg>
        <pc:cxnChg chg="add mod">
          <ac:chgData name="Muralikrishna Shanmugasundaram" userId="S::shanmugasundaram.m@northeastern.edu::803744f7-3cb8-4ca1-a385-35a41fa94415" providerId="AD" clId="Web-{957ED68F-7870-4FCD-8218-E97E3B8E0DBE}" dt="2020-12-14T20:44:28.951" v="264" actId="14100"/>
          <ac:cxnSpMkLst>
            <pc:docMk/>
            <pc:sldMk cId="1742403938" sldId="286"/>
            <ac:cxnSpMk id="10" creationId="{E81A188C-F8EA-423F-B078-DFD46956D960}"/>
          </ac:cxnSpMkLst>
        </pc:cxnChg>
        <pc:cxnChg chg="add mod">
          <ac:chgData name="Muralikrishna Shanmugasundaram" userId="S::shanmugasundaram.m@northeastern.edu::803744f7-3cb8-4ca1-a385-35a41fa94415" providerId="AD" clId="Web-{957ED68F-7870-4FCD-8218-E97E3B8E0DBE}" dt="2020-12-14T20:58:26.091" v="417" actId="14100"/>
          <ac:cxnSpMkLst>
            <pc:docMk/>
            <pc:sldMk cId="1742403938" sldId="286"/>
            <ac:cxnSpMk id="16" creationId="{1D20815C-5A12-4462-87B9-8C5B6B6C7003}"/>
          </ac:cxnSpMkLst>
        </pc:cxnChg>
      </pc:sldChg>
      <pc:sldChg chg="modSp new">
        <pc:chgData name="Muralikrishna Shanmugasundaram" userId="S::shanmugasundaram.m@northeastern.edu::803744f7-3cb8-4ca1-a385-35a41fa94415" providerId="AD" clId="Web-{957ED68F-7870-4FCD-8218-E97E3B8E0DBE}" dt="2020-12-14T20:15:54.952" v="17" actId="20577"/>
        <pc:sldMkLst>
          <pc:docMk/>
          <pc:sldMk cId="2223601965" sldId="287"/>
        </pc:sldMkLst>
        <pc:spChg chg="mod">
          <ac:chgData name="Muralikrishna Shanmugasundaram" userId="S::shanmugasundaram.m@northeastern.edu::803744f7-3cb8-4ca1-a385-35a41fa94415" providerId="AD" clId="Web-{957ED68F-7870-4FCD-8218-E97E3B8E0DBE}" dt="2020-12-14T20:15:54.952" v="17" actId="20577"/>
          <ac:spMkLst>
            <pc:docMk/>
            <pc:sldMk cId="2223601965" sldId="287"/>
            <ac:spMk id="3" creationId="{5D16A0E6-6907-4DD8-AD47-ACDA7A6CA972}"/>
          </ac:spMkLst>
        </pc:spChg>
      </pc:sldChg>
      <pc:sldChg chg="modSp new">
        <pc:chgData name="Muralikrishna Shanmugasundaram" userId="S::shanmugasundaram.m@northeastern.edu::803744f7-3cb8-4ca1-a385-35a41fa94415" providerId="AD" clId="Web-{957ED68F-7870-4FCD-8218-E97E3B8E0DBE}" dt="2020-12-14T20:16:11.030" v="22" actId="20577"/>
        <pc:sldMkLst>
          <pc:docMk/>
          <pc:sldMk cId="228670185" sldId="288"/>
        </pc:sldMkLst>
        <pc:spChg chg="mod">
          <ac:chgData name="Muralikrishna Shanmugasundaram" userId="S::shanmugasundaram.m@northeastern.edu::803744f7-3cb8-4ca1-a385-35a41fa94415" providerId="AD" clId="Web-{957ED68F-7870-4FCD-8218-E97E3B8E0DBE}" dt="2020-12-14T20:16:11.030" v="22" actId="20577"/>
          <ac:spMkLst>
            <pc:docMk/>
            <pc:sldMk cId="228670185" sldId="288"/>
            <ac:spMk id="3" creationId="{E65D9AD0-BDA1-4557-99C4-3BB5C016209C}"/>
          </ac:spMkLst>
        </pc:spChg>
      </pc:sldChg>
    </pc:docChg>
  </pc:docChgLst>
  <pc:docChgLst>
    <pc:chgData name="Robin Yohannan" userId="S::yohannan.r@northeastern.edu::6a1e28d0-19b7-44d4-8fc7-8eee7e3ed59f" providerId="AD" clId="Web-{FB03F936-6429-405E-BF3E-68A93034FBFD}"/>
    <pc:docChg chg="modSld">
      <pc:chgData name="Robin Yohannan" userId="S::yohannan.r@northeastern.edu::6a1e28d0-19b7-44d4-8fc7-8eee7e3ed59f" providerId="AD" clId="Web-{FB03F936-6429-405E-BF3E-68A93034FBFD}" dt="2020-10-19T22:08:16.949" v="32" actId="20577"/>
      <pc:docMkLst>
        <pc:docMk/>
      </pc:docMkLst>
      <pc:sldChg chg="modSp">
        <pc:chgData name="Robin Yohannan" userId="S::yohannan.r@northeastern.edu::6a1e28d0-19b7-44d4-8fc7-8eee7e3ed59f" providerId="AD" clId="Web-{FB03F936-6429-405E-BF3E-68A93034FBFD}" dt="2020-10-19T21:54:07.083" v="5" actId="20577"/>
        <pc:sldMkLst>
          <pc:docMk/>
          <pc:sldMk cId="435808123" sldId="260"/>
        </pc:sldMkLst>
        <pc:spChg chg="mod">
          <ac:chgData name="Robin Yohannan" userId="S::yohannan.r@northeastern.edu::6a1e28d0-19b7-44d4-8fc7-8eee7e3ed59f" providerId="AD" clId="Web-{FB03F936-6429-405E-BF3E-68A93034FBFD}" dt="2020-10-19T21:54:07.083" v="5" actId="20577"/>
          <ac:spMkLst>
            <pc:docMk/>
            <pc:sldMk cId="435808123" sldId="260"/>
            <ac:spMk id="2" creationId="{1E14330B-5207-4CC6-A899-2B6E883E2828}"/>
          </ac:spMkLst>
        </pc:spChg>
      </pc:sldChg>
      <pc:sldChg chg="modSp">
        <pc:chgData name="Robin Yohannan" userId="S::yohannan.r@northeastern.edu::6a1e28d0-19b7-44d4-8fc7-8eee7e3ed59f" providerId="AD" clId="Web-{FB03F936-6429-405E-BF3E-68A93034FBFD}" dt="2020-10-19T22:07:17.524" v="14" actId="20577"/>
        <pc:sldMkLst>
          <pc:docMk/>
          <pc:sldMk cId="3210944199" sldId="269"/>
        </pc:sldMkLst>
        <pc:spChg chg="mod">
          <ac:chgData name="Robin Yohannan" userId="S::yohannan.r@northeastern.edu::6a1e28d0-19b7-44d4-8fc7-8eee7e3ed59f" providerId="AD" clId="Web-{FB03F936-6429-405E-BF3E-68A93034FBFD}" dt="2020-10-19T22:07:17.524" v="14" actId="20577"/>
          <ac:spMkLst>
            <pc:docMk/>
            <pc:sldMk cId="3210944199" sldId="269"/>
            <ac:spMk id="110" creationId="{00000000-0000-0000-0000-000000000000}"/>
          </ac:spMkLst>
        </pc:spChg>
      </pc:sldChg>
      <pc:sldChg chg="modSp">
        <pc:chgData name="Robin Yohannan" userId="S::yohannan.r@northeastern.edu::6a1e28d0-19b7-44d4-8fc7-8eee7e3ed59f" providerId="AD" clId="Web-{FB03F936-6429-405E-BF3E-68A93034FBFD}" dt="2020-10-19T22:08:16.949" v="32" actId="20577"/>
        <pc:sldMkLst>
          <pc:docMk/>
          <pc:sldMk cId="912483875" sldId="270"/>
        </pc:sldMkLst>
        <pc:spChg chg="mod">
          <ac:chgData name="Robin Yohannan" userId="S::yohannan.r@northeastern.edu::6a1e28d0-19b7-44d4-8fc7-8eee7e3ed59f" providerId="AD" clId="Web-{FB03F936-6429-405E-BF3E-68A93034FBFD}" dt="2020-10-19T22:08:16.949" v="32" actId="20577"/>
          <ac:spMkLst>
            <pc:docMk/>
            <pc:sldMk cId="912483875" sldId="270"/>
            <ac:spMk id="102" creationId="{00000000-0000-0000-0000-000000000000}"/>
          </ac:spMkLst>
        </pc:spChg>
      </pc:sldChg>
    </pc:docChg>
  </pc:docChgLst>
  <pc:docChgLst>
    <pc:chgData name="William Varner" userId="S::varner.wi@northeastern.edu::e58f3419-66ab-48cd-a630-45271e1732a5" providerId="AD" clId="Web-{CBA43E7C-CC6A-42F9-92E7-C9A140BFCFE5}"/>
    <pc:docChg chg="addSld delSld modSld sldOrd">
      <pc:chgData name="William Varner" userId="S::varner.wi@northeastern.edu::e58f3419-66ab-48cd-a630-45271e1732a5" providerId="AD" clId="Web-{CBA43E7C-CC6A-42F9-92E7-C9A140BFCFE5}" dt="2020-10-18T22:17:33.567" v="38"/>
      <pc:docMkLst>
        <pc:docMk/>
      </pc:docMkLst>
      <pc:sldChg chg="modSp">
        <pc:chgData name="William Varner" userId="S::varner.wi@northeastern.edu::e58f3419-66ab-48cd-a630-45271e1732a5" providerId="AD" clId="Web-{CBA43E7C-CC6A-42F9-92E7-C9A140BFCFE5}" dt="2020-10-18T22:13:26.545" v="14" actId="20577"/>
        <pc:sldMkLst>
          <pc:docMk/>
          <pc:sldMk cId="3379071480" sldId="258"/>
        </pc:sldMkLst>
        <pc:spChg chg="mod">
          <ac:chgData name="William Varner" userId="S::varner.wi@northeastern.edu::e58f3419-66ab-48cd-a630-45271e1732a5" providerId="AD" clId="Web-{CBA43E7C-CC6A-42F9-92E7-C9A140BFCFE5}" dt="2020-10-18T22:13:26.545" v="14" actId="20577"/>
          <ac:spMkLst>
            <pc:docMk/>
            <pc:sldMk cId="3379071480" sldId="258"/>
            <ac:spMk id="2" creationId="{C68AD330-5733-4094-85D8-27A880DB0370}"/>
          </ac:spMkLst>
        </pc:spChg>
      </pc:sldChg>
      <pc:sldChg chg="modSp">
        <pc:chgData name="William Varner" userId="S::varner.wi@northeastern.edu::e58f3419-66ab-48cd-a630-45271e1732a5" providerId="AD" clId="Web-{CBA43E7C-CC6A-42F9-92E7-C9A140BFCFE5}" dt="2020-10-18T22:03:46.200" v="2" actId="20577"/>
        <pc:sldMkLst>
          <pc:docMk/>
          <pc:sldMk cId="1057960387" sldId="259"/>
        </pc:sldMkLst>
        <pc:spChg chg="mod">
          <ac:chgData name="William Varner" userId="S::varner.wi@northeastern.edu::e58f3419-66ab-48cd-a630-45271e1732a5" providerId="AD" clId="Web-{CBA43E7C-CC6A-42F9-92E7-C9A140BFCFE5}" dt="2020-10-18T22:03:46.200" v="2" actId="20577"/>
          <ac:spMkLst>
            <pc:docMk/>
            <pc:sldMk cId="1057960387" sldId="259"/>
            <ac:spMk id="2" creationId="{ACFE3316-11FF-4464-8BD2-093C82BEBA58}"/>
          </ac:spMkLst>
        </pc:spChg>
      </pc:sldChg>
      <pc:sldChg chg="modSp">
        <pc:chgData name="William Varner" userId="S::varner.wi@northeastern.edu::e58f3419-66ab-48cd-a630-45271e1732a5" providerId="AD" clId="Web-{CBA43E7C-CC6A-42F9-92E7-C9A140BFCFE5}" dt="2020-10-18T22:14:37.797" v="20" actId="20577"/>
        <pc:sldMkLst>
          <pc:docMk/>
          <pc:sldMk cId="435808123" sldId="260"/>
        </pc:sldMkLst>
        <pc:spChg chg="mod">
          <ac:chgData name="William Varner" userId="S::varner.wi@northeastern.edu::e58f3419-66ab-48cd-a630-45271e1732a5" providerId="AD" clId="Web-{CBA43E7C-CC6A-42F9-92E7-C9A140BFCFE5}" dt="2020-10-18T22:14:37.797" v="20" actId="20577"/>
          <ac:spMkLst>
            <pc:docMk/>
            <pc:sldMk cId="435808123" sldId="260"/>
            <ac:spMk id="2" creationId="{1E14330B-5207-4CC6-A899-2B6E883E2828}"/>
          </ac:spMkLst>
        </pc:spChg>
      </pc:sldChg>
      <pc:sldChg chg="modSp">
        <pc:chgData name="William Varner" userId="S::varner.wi@northeastern.edu::e58f3419-66ab-48cd-a630-45271e1732a5" providerId="AD" clId="Web-{CBA43E7C-CC6A-42F9-92E7-C9A140BFCFE5}" dt="2020-10-18T22:14:26.218" v="16" actId="20577"/>
        <pc:sldMkLst>
          <pc:docMk/>
          <pc:sldMk cId="2699999024" sldId="262"/>
        </pc:sldMkLst>
        <pc:spChg chg="mod">
          <ac:chgData name="William Varner" userId="S::varner.wi@northeastern.edu::e58f3419-66ab-48cd-a630-45271e1732a5" providerId="AD" clId="Web-{CBA43E7C-CC6A-42F9-92E7-C9A140BFCFE5}" dt="2020-10-18T22:14:26.218" v="16" actId="20577"/>
          <ac:spMkLst>
            <pc:docMk/>
            <pc:sldMk cId="2699999024" sldId="262"/>
            <ac:spMk id="2" creationId="{B09C8259-90CD-42A6-97D0-FFCFD72B1F54}"/>
          </ac:spMkLst>
        </pc:spChg>
      </pc:sldChg>
      <pc:sldChg chg="modSp">
        <pc:chgData name="William Varner" userId="S::varner.wi@northeastern.edu::e58f3419-66ab-48cd-a630-45271e1732a5" providerId="AD" clId="Web-{CBA43E7C-CC6A-42F9-92E7-C9A140BFCFE5}" dt="2020-10-18T22:15:15.532" v="28" actId="20577"/>
        <pc:sldMkLst>
          <pc:docMk/>
          <pc:sldMk cId="3681631149" sldId="264"/>
        </pc:sldMkLst>
        <pc:spChg chg="mod">
          <ac:chgData name="William Varner" userId="S::varner.wi@northeastern.edu::e58f3419-66ab-48cd-a630-45271e1732a5" providerId="AD" clId="Web-{CBA43E7C-CC6A-42F9-92E7-C9A140BFCFE5}" dt="2020-10-18T22:15:15.532" v="28" actId="20577"/>
          <ac:spMkLst>
            <pc:docMk/>
            <pc:sldMk cId="3681631149" sldId="264"/>
            <ac:spMk id="2" creationId="{A145B8C7-AB6A-4104-90E7-164BF5CF4B5A}"/>
          </ac:spMkLst>
        </pc:spChg>
      </pc:sldChg>
      <pc:sldChg chg="new del">
        <pc:chgData name="William Varner" userId="S::varner.wi@northeastern.edu::e58f3419-66ab-48cd-a630-45271e1732a5" providerId="AD" clId="Web-{CBA43E7C-CC6A-42F9-92E7-C9A140BFCFE5}" dt="2020-10-18T22:12:47.747" v="11"/>
        <pc:sldMkLst>
          <pc:docMk/>
          <pc:sldMk cId="1564733369" sldId="266"/>
        </pc:sldMkLst>
      </pc:sldChg>
      <pc:sldChg chg="modSp new del ord">
        <pc:chgData name="William Varner" userId="S::varner.wi@northeastern.edu::e58f3419-66ab-48cd-a630-45271e1732a5" providerId="AD" clId="Web-{CBA43E7C-CC6A-42F9-92E7-C9A140BFCFE5}" dt="2020-10-18T22:17:33.567" v="38"/>
        <pc:sldMkLst>
          <pc:docMk/>
          <pc:sldMk cId="2996081206" sldId="266"/>
        </pc:sldMkLst>
        <pc:spChg chg="mod">
          <ac:chgData name="William Varner" userId="S::varner.wi@northeastern.edu::e58f3419-66ab-48cd-a630-45271e1732a5" providerId="AD" clId="Web-{CBA43E7C-CC6A-42F9-92E7-C9A140BFCFE5}" dt="2020-10-18T22:17:30.458" v="37" actId="20577"/>
          <ac:spMkLst>
            <pc:docMk/>
            <pc:sldMk cId="2996081206" sldId="266"/>
            <ac:spMk id="3" creationId="{1C4DC015-C974-411F-8D59-BFD0C1C58BBE}"/>
          </ac:spMkLst>
        </pc:spChg>
      </pc:sldChg>
    </pc:docChg>
  </pc:docChgLst>
  <pc:docChgLst>
    <pc:chgData name="Damian Kulec" userId="S::kulec.d@northeastern.edu::bf76ee7a-1446-49c9-ba6c-a616b2769b4b" providerId="AD" clId="Web-{5F4D8CB8-6432-4D40-B480-C4DA99D76ADB}"/>
    <pc:docChg chg="addSld modSld">
      <pc:chgData name="Damian Kulec" userId="S::kulec.d@northeastern.edu::bf76ee7a-1446-49c9-ba6c-a616b2769b4b" providerId="AD" clId="Web-{5F4D8CB8-6432-4D40-B480-C4DA99D76ADB}" dt="2020-12-14T21:07:52.497" v="428" actId="20577"/>
      <pc:docMkLst>
        <pc:docMk/>
      </pc:docMkLst>
      <pc:sldChg chg="modSp">
        <pc:chgData name="Damian Kulec" userId="S::kulec.d@northeastern.edu::bf76ee7a-1446-49c9-ba6c-a616b2769b4b" providerId="AD" clId="Web-{5F4D8CB8-6432-4D40-B480-C4DA99D76ADB}" dt="2020-12-14T20:24:56.230" v="8" actId="20577"/>
        <pc:sldMkLst>
          <pc:docMk/>
          <pc:sldMk cId="1577392925" sldId="280"/>
        </pc:sldMkLst>
        <pc:spChg chg="mod">
          <ac:chgData name="Damian Kulec" userId="S::kulec.d@northeastern.edu::bf76ee7a-1446-49c9-ba6c-a616b2769b4b" providerId="AD" clId="Web-{5F4D8CB8-6432-4D40-B480-C4DA99D76ADB}" dt="2020-12-14T20:24:56.230" v="8" actId="20577"/>
          <ac:spMkLst>
            <pc:docMk/>
            <pc:sldMk cId="1577392925" sldId="280"/>
            <ac:spMk id="7" creationId="{92D2486E-04E6-449B-99A5-3BE45BB7C7A4}"/>
          </ac:spMkLst>
        </pc:spChg>
      </pc:sldChg>
      <pc:sldChg chg="modSp">
        <pc:chgData name="Damian Kulec" userId="S::kulec.d@northeastern.edu::bf76ee7a-1446-49c9-ba6c-a616b2769b4b" providerId="AD" clId="Web-{5F4D8CB8-6432-4D40-B480-C4DA99D76ADB}" dt="2020-12-14T21:07:52.497" v="428" actId="20577"/>
        <pc:sldMkLst>
          <pc:docMk/>
          <pc:sldMk cId="4280709312" sldId="290"/>
        </pc:sldMkLst>
        <pc:spChg chg="mod">
          <ac:chgData name="Damian Kulec" userId="S::kulec.d@northeastern.edu::bf76ee7a-1446-49c9-ba6c-a616b2769b4b" providerId="AD" clId="Web-{5F4D8CB8-6432-4D40-B480-C4DA99D76ADB}" dt="2020-12-14T21:07:52.497" v="428" actId="20577"/>
          <ac:spMkLst>
            <pc:docMk/>
            <pc:sldMk cId="4280709312" sldId="290"/>
            <ac:spMk id="2" creationId="{335B377F-40F6-482D-8886-4BCCDDA7C61B}"/>
          </ac:spMkLst>
        </pc:spChg>
      </pc:sldChg>
      <pc:sldChg chg="modSp new">
        <pc:chgData name="Damian Kulec" userId="S::kulec.d@northeastern.edu::bf76ee7a-1446-49c9-ba6c-a616b2769b4b" providerId="AD" clId="Web-{5F4D8CB8-6432-4D40-B480-C4DA99D76ADB}" dt="2020-12-14T20:59:41.962" v="298" actId="20577"/>
        <pc:sldMkLst>
          <pc:docMk/>
          <pc:sldMk cId="2863015038" sldId="291"/>
        </pc:sldMkLst>
        <pc:spChg chg="mod">
          <ac:chgData name="Damian Kulec" userId="S::kulec.d@northeastern.edu::bf76ee7a-1446-49c9-ba6c-a616b2769b4b" providerId="AD" clId="Web-{5F4D8CB8-6432-4D40-B480-C4DA99D76ADB}" dt="2020-12-14T20:59:41.962" v="298" actId="20577"/>
          <ac:spMkLst>
            <pc:docMk/>
            <pc:sldMk cId="2863015038" sldId="291"/>
            <ac:spMk id="2" creationId="{6C3AE570-3DED-4D99-9D95-74D775DD2EFD}"/>
          </ac:spMkLst>
        </pc:spChg>
        <pc:spChg chg="mod">
          <ac:chgData name="Damian Kulec" userId="S::kulec.d@northeastern.edu::bf76ee7a-1446-49c9-ba6c-a616b2769b4b" providerId="AD" clId="Web-{5F4D8CB8-6432-4D40-B480-C4DA99D76ADB}" dt="2020-12-14T20:46:02.841" v="20" actId="20577"/>
          <ac:spMkLst>
            <pc:docMk/>
            <pc:sldMk cId="2863015038" sldId="291"/>
            <ac:spMk id="3" creationId="{70D3E0FC-45CA-4C8F-A946-A21749D4480B}"/>
          </ac:spMkLst>
        </pc:spChg>
      </pc:sldChg>
    </pc:docChg>
  </pc:docChgLst>
  <pc:docChgLst>
    <pc:chgData name="William Varner" userId="S::varner.wi@northeastern.edu::e58f3419-66ab-48cd-a630-45271e1732a5" providerId="AD" clId="Web-{25705776-831D-4951-BCC3-7A1753DF4BC8}"/>
    <pc:docChg chg="modSld">
      <pc:chgData name="William Varner" userId="S::varner.wi@northeastern.edu::e58f3419-66ab-48cd-a630-45271e1732a5" providerId="AD" clId="Web-{25705776-831D-4951-BCC3-7A1753DF4BC8}" dt="2020-10-20T00:53:21.806" v="8"/>
      <pc:docMkLst>
        <pc:docMk/>
      </pc:docMkLst>
      <pc:sldChg chg="modNotes">
        <pc:chgData name="William Varner" userId="S::varner.wi@northeastern.edu::e58f3419-66ab-48cd-a630-45271e1732a5" providerId="AD" clId="Web-{25705776-831D-4951-BCC3-7A1753DF4BC8}" dt="2020-10-20T00:53:21.806" v="8"/>
        <pc:sldMkLst>
          <pc:docMk/>
          <pc:sldMk cId="0" sldId="257"/>
        </pc:sldMkLst>
      </pc:sldChg>
      <pc:sldChg chg="addSp modSp">
        <pc:chgData name="William Varner" userId="S::varner.wi@northeastern.edu::e58f3419-66ab-48cd-a630-45271e1732a5" providerId="AD" clId="Web-{25705776-831D-4951-BCC3-7A1753DF4BC8}" dt="2020-10-20T00:52:26.555" v="5" actId="1076"/>
        <pc:sldMkLst>
          <pc:docMk/>
          <pc:sldMk cId="3379071480" sldId="258"/>
        </pc:sldMkLst>
        <pc:picChg chg="add mod">
          <ac:chgData name="William Varner" userId="S::varner.wi@northeastern.edu::e58f3419-66ab-48cd-a630-45271e1732a5" providerId="AD" clId="Web-{25705776-831D-4951-BCC3-7A1753DF4BC8}" dt="2020-10-20T00:52:26.555" v="5" actId="1076"/>
          <ac:picMkLst>
            <pc:docMk/>
            <pc:sldMk cId="3379071480" sldId="258"/>
            <ac:picMk id="4" creationId="{288A1478-1046-401E-B794-47095DB754D7}"/>
          </ac:picMkLst>
        </pc:picChg>
      </pc:sldChg>
    </pc:docChg>
  </pc:docChgLst>
  <pc:docChgLst>
    <pc:chgData name="Robin Yohannan" userId="S::yohannan.r@northeastern.edu::6a1e28d0-19b7-44d4-8fc7-8eee7e3ed59f" providerId="AD" clId="Web-{EE186BDF-3E1A-45A6-BEDB-1226BC424ED3}"/>
    <pc:docChg chg="modSld">
      <pc:chgData name="Robin Yohannan" userId="S::yohannan.r@northeastern.edu::6a1e28d0-19b7-44d4-8fc7-8eee7e3ed59f" providerId="AD" clId="Web-{EE186BDF-3E1A-45A6-BEDB-1226BC424ED3}" dt="2020-10-20T03:28:28.289" v="3" actId="20577"/>
      <pc:docMkLst>
        <pc:docMk/>
      </pc:docMkLst>
      <pc:sldChg chg="modSp">
        <pc:chgData name="Robin Yohannan" userId="S::yohannan.r@northeastern.edu::6a1e28d0-19b7-44d4-8fc7-8eee7e3ed59f" providerId="AD" clId="Web-{EE186BDF-3E1A-45A6-BEDB-1226BC424ED3}" dt="2020-10-20T03:28:28.289" v="3" actId="20577"/>
        <pc:sldMkLst>
          <pc:docMk/>
          <pc:sldMk cId="2576106544" sldId="279"/>
        </pc:sldMkLst>
        <pc:graphicFrameChg chg="modGraphic">
          <ac:chgData name="Robin Yohannan" userId="S::yohannan.r@northeastern.edu::6a1e28d0-19b7-44d4-8fc7-8eee7e3ed59f" providerId="AD" clId="Web-{EE186BDF-3E1A-45A6-BEDB-1226BC424ED3}" dt="2020-10-20T03:28:28.289" v="3" actId="20577"/>
          <ac:graphicFrameMkLst>
            <pc:docMk/>
            <pc:sldMk cId="2576106544" sldId="279"/>
            <ac:graphicFrameMk id="5" creationId="{29C8D716-F157-431F-98A1-B5E4529BBA9D}"/>
          </ac:graphicFrameMkLst>
        </pc:graphicFrameChg>
      </pc:sldChg>
    </pc:docChg>
  </pc:docChgLst>
  <pc:docChgLst>
    <pc:chgData name="William Varner" userId="S::varner.wi@northeastern.edu::e58f3419-66ab-48cd-a630-45271e1732a5" providerId="AD" clId="Web-{8F2C80A2-7FA9-4340-98EB-8911ABB559CD}"/>
    <pc:docChg chg="modSld">
      <pc:chgData name="William Varner" userId="S::varner.wi@northeastern.edu::e58f3419-66ab-48cd-a630-45271e1732a5" providerId="AD" clId="Web-{8F2C80A2-7FA9-4340-98EB-8911ABB559CD}" dt="2020-10-20T14:07:36.767" v="19" actId="20577"/>
      <pc:docMkLst>
        <pc:docMk/>
      </pc:docMkLst>
      <pc:sldChg chg="modSp">
        <pc:chgData name="William Varner" userId="S::varner.wi@northeastern.edu::e58f3419-66ab-48cd-a630-45271e1732a5" providerId="AD" clId="Web-{8F2C80A2-7FA9-4340-98EB-8911ABB559CD}" dt="2020-10-20T14:07:36.767" v="19" actId="20577"/>
        <pc:sldMkLst>
          <pc:docMk/>
          <pc:sldMk cId="1057960387" sldId="259"/>
        </pc:sldMkLst>
        <pc:spChg chg="mod">
          <ac:chgData name="William Varner" userId="S::varner.wi@northeastern.edu::e58f3419-66ab-48cd-a630-45271e1732a5" providerId="AD" clId="Web-{8F2C80A2-7FA9-4340-98EB-8911ABB559CD}" dt="2020-10-20T14:07:36.767" v="19" actId="20577"/>
          <ac:spMkLst>
            <pc:docMk/>
            <pc:sldMk cId="1057960387" sldId="259"/>
            <ac:spMk id="2" creationId="{ACFE3316-11FF-4464-8BD2-093C82BEBA58}"/>
          </ac:spMkLst>
        </pc:spChg>
      </pc:sldChg>
    </pc:docChg>
  </pc:docChgLst>
  <pc:docChgLst>
    <pc:chgData name="Muralikrishna Shanmugasundaram" userId="S::shanmugasundaram.m@northeastern.edu::803744f7-3cb8-4ca1-a385-35a41fa94415" providerId="AD" clId="Web-{CAA7FF0D-A08E-4931-9231-3CB9F965CE4B}"/>
    <pc:docChg chg="modSld">
      <pc:chgData name="Muralikrishna Shanmugasundaram" userId="S::shanmugasundaram.m@northeastern.edu::803744f7-3cb8-4ca1-a385-35a41fa94415" providerId="AD" clId="Web-{CAA7FF0D-A08E-4931-9231-3CB9F965CE4B}" dt="2020-12-15T13:41:25.672" v="202" actId="14100"/>
      <pc:docMkLst>
        <pc:docMk/>
      </pc:docMkLst>
      <pc:sldChg chg="addSp delSp modSp">
        <pc:chgData name="Muralikrishna Shanmugasundaram" userId="S::shanmugasundaram.m@northeastern.edu::803744f7-3cb8-4ca1-a385-35a41fa94415" providerId="AD" clId="Web-{CAA7FF0D-A08E-4931-9231-3CB9F965CE4B}" dt="2020-12-15T13:41:25.672" v="202" actId="14100"/>
        <pc:sldMkLst>
          <pc:docMk/>
          <pc:sldMk cId="1742403938" sldId="286"/>
        </pc:sldMkLst>
        <pc:spChg chg="add mod">
          <ac:chgData name="Muralikrishna Shanmugasundaram" userId="S::shanmugasundaram.m@northeastern.edu::803744f7-3cb8-4ca1-a385-35a41fa94415" providerId="AD" clId="Web-{CAA7FF0D-A08E-4931-9231-3CB9F965CE4B}" dt="2020-12-15T13:38:18.980" v="182" actId="20577"/>
          <ac:spMkLst>
            <pc:docMk/>
            <pc:sldMk cId="1742403938" sldId="286"/>
            <ac:spMk id="2" creationId="{2BEA2610-2115-4108-A494-32049347531C}"/>
          </ac:spMkLst>
        </pc:spChg>
        <pc:spChg chg="mod">
          <ac:chgData name="Muralikrishna Shanmugasundaram" userId="S::shanmugasundaram.m@northeastern.edu::803744f7-3cb8-4ca1-a385-35a41fa94415" providerId="AD" clId="Web-{CAA7FF0D-A08E-4931-9231-3CB9F965CE4B}" dt="2020-12-15T13:40:10.795" v="194" actId="20577"/>
          <ac:spMkLst>
            <pc:docMk/>
            <pc:sldMk cId="1742403938" sldId="286"/>
            <ac:spMk id="3" creationId="{962A6B96-3908-4CFD-AE99-D4149588B940}"/>
          </ac:spMkLst>
        </pc:spChg>
        <pc:spChg chg="mod">
          <ac:chgData name="Muralikrishna Shanmugasundaram" userId="S::shanmugasundaram.m@northeastern.edu::803744f7-3cb8-4ca1-a385-35a41fa94415" providerId="AD" clId="Web-{CAA7FF0D-A08E-4931-9231-3CB9F965CE4B}" dt="2020-12-15T13:26:54.495" v="86" actId="1076"/>
          <ac:spMkLst>
            <pc:docMk/>
            <pc:sldMk cId="1742403938" sldId="286"/>
            <ac:spMk id="13" creationId="{A2ACA384-909A-4D53-92AF-B40CBBCE7C42}"/>
          </ac:spMkLst>
        </pc:spChg>
        <pc:spChg chg="mod">
          <ac:chgData name="Muralikrishna Shanmugasundaram" userId="S::shanmugasundaram.m@northeastern.edu::803744f7-3cb8-4ca1-a385-35a41fa94415" providerId="AD" clId="Web-{CAA7FF0D-A08E-4931-9231-3CB9F965CE4B}" dt="2020-12-15T13:41:25.672" v="202" actId="14100"/>
          <ac:spMkLst>
            <pc:docMk/>
            <pc:sldMk cId="1742403938" sldId="286"/>
            <ac:spMk id="14" creationId="{1EAEAA5F-879F-42AD-A881-878F93D2C659}"/>
          </ac:spMkLst>
        </pc:spChg>
        <pc:spChg chg="mod">
          <ac:chgData name="Muralikrishna Shanmugasundaram" userId="S::shanmugasundaram.m@northeastern.edu::803744f7-3cb8-4ca1-a385-35a41fa94415" providerId="AD" clId="Web-{CAA7FF0D-A08E-4931-9231-3CB9F965CE4B}" dt="2020-12-15T13:33:19.083" v="115" actId="20577"/>
          <ac:spMkLst>
            <pc:docMk/>
            <pc:sldMk cId="1742403938" sldId="286"/>
            <ac:spMk id="15" creationId="{8BE30098-17A1-441C-B242-2B8D8B4749DC}"/>
          </ac:spMkLst>
        </pc:spChg>
        <pc:picChg chg="mod">
          <ac:chgData name="Muralikrishna Shanmugasundaram" userId="S::shanmugasundaram.m@northeastern.edu::803744f7-3cb8-4ca1-a385-35a41fa94415" providerId="AD" clId="Web-{CAA7FF0D-A08E-4931-9231-3CB9F965CE4B}" dt="2020-12-15T13:24:25.195" v="64" actId="1076"/>
          <ac:picMkLst>
            <pc:docMk/>
            <pc:sldMk cId="1742403938" sldId="286"/>
            <ac:picMk id="6" creationId="{14CABD19-072D-4449-9631-88090F66C334}"/>
          </ac:picMkLst>
        </pc:picChg>
        <pc:cxnChg chg="add del mod">
          <ac:chgData name="Muralikrishna Shanmugasundaram" userId="S::shanmugasundaram.m@northeastern.edu::803744f7-3cb8-4ca1-a385-35a41fa94415" providerId="AD" clId="Web-{CAA7FF0D-A08E-4931-9231-3CB9F965CE4B}" dt="2020-12-15T13:39:58.217" v="193"/>
          <ac:cxnSpMkLst>
            <pc:docMk/>
            <pc:sldMk cId="1742403938" sldId="286"/>
            <ac:cxnSpMk id="4" creationId="{5905D1D0-2FB2-4D0E-A959-94EAC32DB4D0}"/>
          </ac:cxnSpMkLst>
        </pc:cxnChg>
        <pc:cxnChg chg="add mod">
          <ac:chgData name="Muralikrishna Shanmugasundaram" userId="S::shanmugasundaram.m@northeastern.edu::803744f7-3cb8-4ca1-a385-35a41fa94415" providerId="AD" clId="Web-{CAA7FF0D-A08E-4931-9231-3CB9F965CE4B}" dt="2020-12-15T13:39:51.108" v="192" actId="1076"/>
          <ac:cxnSpMkLst>
            <pc:docMk/>
            <pc:sldMk cId="1742403938" sldId="286"/>
            <ac:cxnSpMk id="5" creationId="{F45C5301-C946-447A-9761-C1AE9EFBC783}"/>
          </ac:cxnSpMkLst>
        </pc:cxnChg>
        <pc:cxnChg chg="mod">
          <ac:chgData name="Muralikrishna Shanmugasundaram" userId="S::shanmugasundaram.m@northeastern.edu::803744f7-3cb8-4ca1-a385-35a41fa94415" providerId="AD" clId="Web-{CAA7FF0D-A08E-4931-9231-3CB9F965CE4B}" dt="2020-12-15T13:26:59.136" v="87" actId="1076"/>
          <ac:cxnSpMkLst>
            <pc:docMk/>
            <pc:sldMk cId="1742403938" sldId="286"/>
            <ac:cxnSpMk id="9" creationId="{87B25B9B-7B94-4B03-A4DF-27B3E8FBEE80}"/>
          </ac:cxnSpMkLst>
        </pc:cxnChg>
        <pc:cxnChg chg="mod">
          <ac:chgData name="Muralikrishna Shanmugasundaram" userId="S::shanmugasundaram.m@northeastern.edu::803744f7-3cb8-4ca1-a385-35a41fa94415" providerId="AD" clId="Web-{CAA7FF0D-A08E-4931-9231-3CB9F965CE4B}" dt="2020-12-15T13:27:08.949" v="88" actId="14100"/>
          <ac:cxnSpMkLst>
            <pc:docMk/>
            <pc:sldMk cId="1742403938" sldId="286"/>
            <ac:cxnSpMk id="10" creationId="{E81A188C-F8EA-423F-B078-DFD46956D960}"/>
          </ac:cxnSpMkLst>
        </pc:cxnChg>
        <pc:cxnChg chg="mod">
          <ac:chgData name="Muralikrishna Shanmugasundaram" userId="S::shanmugasundaram.m@northeastern.edu::803744f7-3cb8-4ca1-a385-35a41fa94415" providerId="AD" clId="Web-{CAA7FF0D-A08E-4931-9231-3CB9F965CE4B}" dt="2020-12-15T13:26:40.839" v="84" actId="1076"/>
          <ac:cxnSpMkLst>
            <pc:docMk/>
            <pc:sldMk cId="1742403938" sldId="286"/>
            <ac:cxnSpMk id="16" creationId="{1D20815C-5A12-4462-87B9-8C5B6B6C7003}"/>
          </ac:cxnSpMkLst>
        </pc:cxnChg>
      </pc:sldChg>
    </pc:docChg>
  </pc:docChgLst>
  <pc:docChgLst>
    <pc:chgData name="Xinchao Song" userId="S::song.xin@northeastern.edu::bd853e83-44cf-40ec-837d-ef76f74a24e5" providerId="AD" clId="Web-{55D198AC-43B7-4080-987B-395116CA89EE}"/>
    <pc:docChg chg="addSld modSld">
      <pc:chgData name="Xinchao Song" userId="S::song.xin@northeastern.edu::bd853e83-44cf-40ec-837d-ef76f74a24e5" providerId="AD" clId="Web-{55D198AC-43B7-4080-987B-395116CA89EE}" dt="2020-10-15T20:30:46.719" v="3"/>
      <pc:docMkLst>
        <pc:docMk/>
      </pc:docMkLst>
      <pc:sldChg chg="modSp">
        <pc:chgData name="Xinchao Song" userId="S::song.xin@northeastern.edu::bd853e83-44cf-40ec-837d-ef76f74a24e5" providerId="AD" clId="Web-{55D198AC-43B7-4080-987B-395116CA89EE}" dt="2020-10-15T20:30:39.610" v="1" actId="20577"/>
        <pc:sldMkLst>
          <pc:docMk/>
          <pc:sldMk cId="0" sldId="257"/>
        </pc:sldMkLst>
        <pc:spChg chg="mod">
          <ac:chgData name="Xinchao Song" userId="S::song.xin@northeastern.edu::bd853e83-44cf-40ec-837d-ef76f74a24e5" providerId="AD" clId="Web-{55D198AC-43B7-4080-987B-395116CA89EE}" dt="2020-10-15T20:30:39.610" v="1" actId="20577"/>
          <ac:spMkLst>
            <pc:docMk/>
            <pc:sldMk cId="0" sldId="257"/>
            <ac:spMk id="5123" creationId="{50EE7099-4ECC-4EF4-8453-D367F946AB39}"/>
          </ac:spMkLst>
        </pc:spChg>
      </pc:sldChg>
      <pc:sldChg chg="new">
        <pc:chgData name="Xinchao Song" userId="S::song.xin@northeastern.edu::bd853e83-44cf-40ec-837d-ef76f74a24e5" providerId="AD" clId="Web-{55D198AC-43B7-4080-987B-395116CA89EE}" dt="2020-10-15T20:30:46.329" v="2"/>
        <pc:sldMkLst>
          <pc:docMk/>
          <pc:sldMk cId="1057960387" sldId="259"/>
        </pc:sldMkLst>
      </pc:sldChg>
      <pc:sldChg chg="new">
        <pc:chgData name="Xinchao Song" userId="S::song.xin@northeastern.edu::bd853e83-44cf-40ec-837d-ef76f74a24e5" providerId="AD" clId="Web-{55D198AC-43B7-4080-987B-395116CA89EE}" dt="2020-10-15T20:30:46.719" v="3"/>
        <pc:sldMkLst>
          <pc:docMk/>
          <pc:sldMk cId="435808123" sldId="260"/>
        </pc:sldMkLst>
      </pc:sldChg>
    </pc:docChg>
  </pc:docChgLst>
  <pc:docChgLst>
    <pc:chgData name="William Varner" userId="S::varner.wi@northeastern.edu::e58f3419-66ab-48cd-a630-45271e1732a5" providerId="AD" clId="Web-{6A944FB2-EDBE-4AD9-87A8-1662985B8C7F}"/>
    <pc:docChg chg="addSld delSld modSld sldOrd">
      <pc:chgData name="William Varner" userId="S::varner.wi@northeastern.edu::e58f3419-66ab-48cd-a630-45271e1732a5" providerId="AD" clId="Web-{6A944FB2-EDBE-4AD9-87A8-1662985B8C7F}" dt="2020-12-14T21:08:15.234" v="686"/>
      <pc:docMkLst>
        <pc:docMk/>
      </pc:docMkLst>
      <pc:sldChg chg="modSp">
        <pc:chgData name="William Varner" userId="S::varner.wi@northeastern.edu::e58f3419-66ab-48cd-a630-45271e1732a5" providerId="AD" clId="Web-{6A944FB2-EDBE-4AD9-87A8-1662985B8C7F}" dt="2020-12-14T20:30:42.066" v="30" actId="20577"/>
        <pc:sldMkLst>
          <pc:docMk/>
          <pc:sldMk cId="1057960387" sldId="259"/>
        </pc:sldMkLst>
        <pc:spChg chg="mod">
          <ac:chgData name="William Varner" userId="S::varner.wi@northeastern.edu::e58f3419-66ab-48cd-a630-45271e1732a5" providerId="AD" clId="Web-{6A944FB2-EDBE-4AD9-87A8-1662985B8C7F}" dt="2020-12-14T20:30:12.847" v="26" actId="20577"/>
          <ac:spMkLst>
            <pc:docMk/>
            <pc:sldMk cId="1057960387" sldId="259"/>
            <ac:spMk id="2" creationId="{ACFE3316-11FF-4464-8BD2-093C82BEBA58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30:42.066" v="30" actId="20577"/>
          <ac:spMkLst>
            <pc:docMk/>
            <pc:sldMk cId="1057960387" sldId="259"/>
            <ac:spMk id="3" creationId="{C7763C07-6D0E-41BE-8356-76BE24DD34DE}"/>
          </ac:spMkLst>
        </pc:spChg>
        <pc:picChg chg="mod">
          <ac:chgData name="William Varner" userId="S::varner.wi@northeastern.edu::e58f3419-66ab-48cd-a630-45271e1732a5" providerId="AD" clId="Web-{6A944FB2-EDBE-4AD9-87A8-1662985B8C7F}" dt="2020-12-14T20:30:15.706" v="27" actId="1076"/>
          <ac:picMkLst>
            <pc:docMk/>
            <pc:sldMk cId="1057960387" sldId="259"/>
            <ac:picMk id="4" creationId="{1EA0215D-8993-4AA9-A57E-98EE97EFD262}"/>
          </ac:picMkLst>
        </pc:picChg>
      </pc:sldChg>
      <pc:sldChg chg="mod modShow">
        <pc:chgData name="William Varner" userId="S::varner.wi@northeastern.edu::e58f3419-66ab-48cd-a630-45271e1732a5" providerId="AD" clId="Web-{6A944FB2-EDBE-4AD9-87A8-1662985B8C7F}" dt="2020-12-14T20:56:32.210" v="588"/>
        <pc:sldMkLst>
          <pc:docMk/>
          <pc:sldMk cId="435808123" sldId="260"/>
        </pc:sldMkLst>
      </pc:sldChg>
      <pc:sldChg chg="add del mod modShow">
        <pc:chgData name="William Varner" userId="S::varner.wi@northeastern.edu::e58f3419-66ab-48cd-a630-45271e1732a5" providerId="AD" clId="Web-{6A944FB2-EDBE-4AD9-87A8-1662985B8C7F}" dt="2020-12-14T20:15:19.632" v="2"/>
        <pc:sldMkLst>
          <pc:docMk/>
          <pc:sldMk cId="3681631149" sldId="264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0:17:39.494" v="16"/>
        <pc:sldMkLst>
          <pc:docMk/>
          <pc:sldMk cId="2341053632" sldId="265"/>
        </pc:sldMkLst>
      </pc:sldChg>
      <pc:sldChg chg="modSp del">
        <pc:chgData name="William Varner" userId="S::varner.wi@northeastern.edu::e58f3419-66ab-48cd-a630-45271e1732a5" providerId="AD" clId="Web-{6A944FB2-EDBE-4AD9-87A8-1662985B8C7F}" dt="2020-12-14T20:30:26.972" v="28"/>
        <pc:sldMkLst>
          <pc:docMk/>
          <pc:sldMk cId="2073124906" sldId="266"/>
        </pc:sldMkLst>
        <pc:spChg chg="mod">
          <ac:chgData name="William Varner" userId="S::varner.wi@northeastern.edu::e58f3419-66ab-48cd-a630-45271e1732a5" providerId="AD" clId="Web-{6A944FB2-EDBE-4AD9-87A8-1662985B8C7F}" dt="2020-12-14T20:30:03.550" v="22" actId="20577"/>
          <ac:spMkLst>
            <pc:docMk/>
            <pc:sldMk cId="2073124906" sldId="266"/>
            <ac:spMk id="2" creationId="{ACFE3316-11FF-4464-8BD2-093C82BEBA58}"/>
          </ac:spMkLst>
        </pc:spChg>
      </pc:sldChg>
      <pc:sldChg chg="modNotes">
        <pc:chgData name="William Varner" userId="S::varner.wi@northeastern.edu::e58f3419-66ab-48cd-a630-45271e1732a5" providerId="AD" clId="Web-{6A944FB2-EDBE-4AD9-87A8-1662985B8C7F}" dt="2020-12-14T21:00:11.134" v="621"/>
        <pc:sldMkLst>
          <pc:docMk/>
          <pc:sldMk cId="2333109669" sldId="267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1:00:07.572" v="617"/>
        <pc:sldMkLst>
          <pc:docMk/>
          <pc:sldMk cId="2312028516" sldId="272"/>
        </pc:sldMkLst>
      </pc:sldChg>
      <pc:sldChg chg="add del mod modShow">
        <pc:chgData name="William Varner" userId="S::varner.wi@northeastern.edu::e58f3419-66ab-48cd-a630-45271e1732a5" providerId="AD" clId="Web-{6A944FB2-EDBE-4AD9-87A8-1662985B8C7F}" dt="2020-12-14T20:56:23.803" v="587"/>
        <pc:sldMkLst>
          <pc:docMk/>
          <pc:sldMk cId="878742833" sldId="278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1:00:35.713" v="626"/>
        <pc:sldMkLst>
          <pc:docMk/>
          <pc:sldMk cId="1577392925" sldId="280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1:08:06.906" v="685"/>
        <pc:sldMkLst>
          <pc:docMk/>
          <pc:sldMk cId="3543646998" sldId="282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0:15:58.617" v="11"/>
        <pc:sldMkLst>
          <pc:docMk/>
          <pc:sldMk cId="340860184" sldId="285"/>
        </pc:sldMkLst>
      </pc:sldChg>
      <pc:sldChg chg="modNotes">
        <pc:chgData name="William Varner" userId="S::varner.wi@northeastern.edu::e58f3419-66ab-48cd-a630-45271e1732a5" providerId="AD" clId="Web-{6A944FB2-EDBE-4AD9-87A8-1662985B8C7F}" dt="2020-12-14T20:57:47.617" v="594"/>
        <pc:sldMkLst>
          <pc:docMk/>
          <pc:sldMk cId="1742403938" sldId="286"/>
        </pc:sldMkLst>
      </pc:sldChg>
      <pc:sldChg chg="addSp modSp modNotes">
        <pc:chgData name="William Varner" userId="S::varner.wi@northeastern.edu::e58f3419-66ab-48cd-a630-45271e1732a5" providerId="AD" clId="Web-{6A944FB2-EDBE-4AD9-87A8-1662985B8C7F}" dt="2020-12-14T21:08:15.234" v="686"/>
        <pc:sldMkLst>
          <pc:docMk/>
          <pc:sldMk cId="2223601965" sldId="287"/>
        </pc:sldMkLst>
        <pc:spChg chg="mod">
          <ac:chgData name="William Varner" userId="S::varner.wi@northeastern.edu::e58f3419-66ab-48cd-a630-45271e1732a5" providerId="AD" clId="Web-{6A944FB2-EDBE-4AD9-87A8-1662985B8C7F}" dt="2020-12-14T20:44:17.498" v="256" actId="1076"/>
          <ac:spMkLst>
            <pc:docMk/>
            <pc:sldMk cId="2223601965" sldId="287"/>
            <ac:spMk id="2" creationId="{C49CE70B-2D2A-4B0C-AE06-6D550B2F58A7}"/>
          </ac:spMkLst>
        </pc:spChg>
        <pc:picChg chg="add">
          <ac:chgData name="William Varner" userId="S::varner.wi@northeastern.edu::e58f3419-66ab-48cd-a630-45271e1732a5" providerId="AD" clId="Web-{6A944FB2-EDBE-4AD9-87A8-1662985B8C7F}" dt="2020-12-14T20:44:26.451" v="257"/>
          <ac:picMkLst>
            <pc:docMk/>
            <pc:sldMk cId="2223601965" sldId="287"/>
            <ac:picMk id="5" creationId="{15E1825D-D289-47FF-A8C1-CC7720E127BA}"/>
          </ac:picMkLst>
        </pc:picChg>
        <pc:picChg chg="add">
          <ac:chgData name="William Varner" userId="S::varner.wi@northeastern.edu::e58f3419-66ab-48cd-a630-45271e1732a5" providerId="AD" clId="Web-{6A944FB2-EDBE-4AD9-87A8-1662985B8C7F}" dt="2020-12-14T20:44:31.123" v="258"/>
          <ac:picMkLst>
            <pc:docMk/>
            <pc:sldMk cId="2223601965" sldId="287"/>
            <ac:picMk id="7" creationId="{E62F9F60-D59D-4FA2-BD85-B5A312A782F4}"/>
          </ac:picMkLst>
        </pc:picChg>
        <pc:picChg chg="add">
          <ac:chgData name="William Varner" userId="S::varner.wi@northeastern.edu::e58f3419-66ab-48cd-a630-45271e1732a5" providerId="AD" clId="Web-{6A944FB2-EDBE-4AD9-87A8-1662985B8C7F}" dt="2020-12-14T20:44:35.717" v="259"/>
          <ac:picMkLst>
            <pc:docMk/>
            <pc:sldMk cId="2223601965" sldId="287"/>
            <ac:picMk id="9" creationId="{BA637A32-3A0C-4841-A8C6-15CF814DDBAC}"/>
          </ac:picMkLst>
        </pc:picChg>
      </pc:sldChg>
      <pc:sldChg chg="modSp">
        <pc:chgData name="William Varner" userId="S::varner.wi@northeastern.edu::e58f3419-66ab-48cd-a630-45271e1732a5" providerId="AD" clId="Web-{6A944FB2-EDBE-4AD9-87A8-1662985B8C7F}" dt="2020-12-14T21:01:38.354" v="676" actId="20577"/>
        <pc:sldMkLst>
          <pc:docMk/>
          <pc:sldMk cId="228670185" sldId="288"/>
        </pc:sldMkLst>
        <pc:spChg chg="mod">
          <ac:chgData name="William Varner" userId="S::varner.wi@northeastern.edu::e58f3419-66ab-48cd-a630-45271e1732a5" providerId="AD" clId="Web-{6A944FB2-EDBE-4AD9-87A8-1662985B8C7F}" dt="2020-12-14T21:01:38.354" v="676" actId="20577"/>
          <ac:spMkLst>
            <pc:docMk/>
            <pc:sldMk cId="228670185" sldId="288"/>
            <ac:spMk id="3" creationId="{E65D9AD0-BDA1-4557-99C4-3BB5C016209C}"/>
          </ac:spMkLst>
        </pc:spChg>
      </pc:sldChg>
      <pc:sldChg chg="modNotes">
        <pc:chgData name="William Varner" userId="S::varner.wi@northeastern.edu::e58f3419-66ab-48cd-a630-45271e1732a5" providerId="AD" clId="Web-{6A944FB2-EDBE-4AD9-87A8-1662985B8C7F}" dt="2020-12-14T21:00:43.260" v="631"/>
        <pc:sldMkLst>
          <pc:docMk/>
          <pc:sldMk cId="1055192924" sldId="289"/>
        </pc:sldMkLst>
      </pc:sldChg>
      <pc:sldChg chg="modSp new ord modNotes">
        <pc:chgData name="William Varner" userId="S::varner.wi@northeastern.edu::e58f3419-66ab-48cd-a630-45271e1732a5" providerId="AD" clId="Web-{6A944FB2-EDBE-4AD9-87A8-1662985B8C7F}" dt="2020-12-14T20:59:39.822" v="605"/>
        <pc:sldMkLst>
          <pc:docMk/>
          <pc:sldMk cId="4280709312" sldId="290"/>
        </pc:sldMkLst>
        <pc:spChg chg="mod">
          <ac:chgData name="William Varner" userId="S::varner.wi@northeastern.edu::e58f3419-66ab-48cd-a630-45271e1732a5" providerId="AD" clId="Web-{6A944FB2-EDBE-4AD9-87A8-1662985B8C7F}" dt="2020-12-14T20:40:29.042" v="218" actId="20577"/>
          <ac:spMkLst>
            <pc:docMk/>
            <pc:sldMk cId="4280709312" sldId="290"/>
            <ac:spMk id="2" creationId="{335B377F-40F6-482D-8886-4BCCDDA7C61B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32:00.504" v="41" actId="20577"/>
          <ac:spMkLst>
            <pc:docMk/>
            <pc:sldMk cId="4280709312" sldId="290"/>
            <ac:spMk id="3" creationId="{E2BA5D0E-0A05-481D-AE4E-EC03B59B3021}"/>
          </ac:spMkLst>
        </pc:spChg>
      </pc:sldChg>
      <pc:sldChg chg="modNotes">
        <pc:chgData name="William Varner" userId="S::varner.wi@northeastern.edu::e58f3419-66ab-48cd-a630-45271e1732a5" providerId="AD" clId="Web-{6A944FB2-EDBE-4AD9-87A8-1662985B8C7F}" dt="2020-12-14T20:58:34.352" v="600"/>
        <pc:sldMkLst>
          <pc:docMk/>
          <pc:sldMk cId="2863015038" sldId="291"/>
        </pc:sldMkLst>
      </pc:sldChg>
      <pc:sldChg chg="modSp new del">
        <pc:chgData name="William Varner" userId="S::varner.wi@northeastern.edu::e58f3419-66ab-48cd-a630-45271e1732a5" providerId="AD" clId="Web-{6A944FB2-EDBE-4AD9-87A8-1662985B8C7F}" dt="2020-12-14T20:54:13.536" v="497"/>
        <pc:sldMkLst>
          <pc:docMk/>
          <pc:sldMk cId="1309301201" sldId="292"/>
        </pc:sldMkLst>
        <pc:spChg chg="mod">
          <ac:chgData name="William Varner" userId="S::varner.wi@northeastern.edu::e58f3419-66ab-48cd-a630-45271e1732a5" providerId="AD" clId="Web-{6A944FB2-EDBE-4AD9-87A8-1662985B8C7F}" dt="2020-12-14T20:51:43.691" v="393" actId="20577"/>
          <ac:spMkLst>
            <pc:docMk/>
            <pc:sldMk cId="1309301201" sldId="292"/>
            <ac:spMk id="2" creationId="{D8E4BDBF-31A7-4C6B-88E6-D9C46DAAE79A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53:08.348" v="472" actId="20577"/>
          <ac:spMkLst>
            <pc:docMk/>
            <pc:sldMk cId="1309301201" sldId="292"/>
            <ac:spMk id="3" creationId="{D1BB2E88-4F34-4562-A396-9D6A27107C49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49:30.095" v="311" actId="20577"/>
          <ac:spMkLst>
            <pc:docMk/>
            <pc:sldMk cId="1309301201" sldId="292"/>
            <ac:spMk id="4" creationId="{7922E507-ECF6-469C-9154-740152282974}"/>
          </ac:spMkLst>
        </pc:spChg>
      </pc:sldChg>
      <pc:sldChg chg="modSp new modNotes">
        <pc:chgData name="William Varner" userId="S::varner.wi@northeastern.edu::e58f3419-66ab-48cd-a630-45271e1732a5" providerId="AD" clId="Web-{6A944FB2-EDBE-4AD9-87A8-1662985B8C7F}" dt="2020-12-14T20:59:44.697" v="611"/>
        <pc:sldMkLst>
          <pc:docMk/>
          <pc:sldMk cId="1599804323" sldId="293"/>
        </pc:sldMkLst>
        <pc:spChg chg="mod">
          <ac:chgData name="William Varner" userId="S::varner.wi@northeastern.edu::e58f3419-66ab-48cd-a630-45271e1732a5" providerId="AD" clId="Web-{6A944FB2-EDBE-4AD9-87A8-1662985B8C7F}" dt="2020-12-14T20:53:48.286" v="492" actId="20577"/>
          <ac:spMkLst>
            <pc:docMk/>
            <pc:sldMk cId="1599804323" sldId="293"/>
            <ac:spMk id="2" creationId="{ACE02DEE-3707-4665-AF2F-977F33843AE6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55:01.802" v="504" actId="20577"/>
          <ac:spMkLst>
            <pc:docMk/>
            <pc:sldMk cId="1599804323" sldId="293"/>
            <ac:spMk id="3" creationId="{5523BCD9-C1CA-4133-807A-D2AE53DE6174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56:09.397" v="582" actId="20577"/>
          <ac:spMkLst>
            <pc:docMk/>
            <pc:sldMk cId="1599804323" sldId="293"/>
            <ac:spMk id="4" creationId="{189C268C-B1E5-436A-AE98-B8BD2FFF6CB6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53:41.161" v="491" actId="20577"/>
          <ac:spMkLst>
            <pc:docMk/>
            <pc:sldMk cId="1599804323" sldId="293"/>
            <ac:spMk id="5" creationId="{40C1B224-97A0-4FF4-82B7-8481B43B28DC}"/>
          </ac:spMkLst>
        </pc:spChg>
        <pc:spChg chg="mod">
          <ac:chgData name="William Varner" userId="S::varner.wi@northeastern.edu::e58f3419-66ab-48cd-a630-45271e1732a5" providerId="AD" clId="Web-{6A944FB2-EDBE-4AD9-87A8-1662985B8C7F}" dt="2020-12-14T20:56:15.835" v="584" actId="20577"/>
          <ac:spMkLst>
            <pc:docMk/>
            <pc:sldMk cId="1599804323" sldId="293"/>
            <ac:spMk id="6" creationId="{2EEEB8E0-2343-4A14-89B6-4F6AB9DAB603}"/>
          </ac:spMkLst>
        </pc:spChg>
      </pc:sldChg>
      <pc:sldChg chg="new del">
        <pc:chgData name="William Varner" userId="S::varner.wi@northeastern.edu::e58f3419-66ab-48cd-a630-45271e1732a5" providerId="AD" clId="Web-{6A944FB2-EDBE-4AD9-87A8-1662985B8C7F}" dt="2020-12-14T20:53:16.176" v="474"/>
        <pc:sldMkLst>
          <pc:docMk/>
          <pc:sldMk cId="3896418951" sldId="293"/>
        </pc:sldMkLst>
      </pc:sldChg>
      <pc:sldChg chg="modSp modNotes">
        <pc:chgData name="William Varner" userId="S::varner.wi@northeastern.edu::e58f3419-66ab-48cd-a630-45271e1732a5" providerId="AD" clId="Web-{6A944FB2-EDBE-4AD9-87A8-1662985B8C7F}" dt="2020-12-14T21:01:29.229" v="661" actId="20577"/>
        <pc:sldMkLst>
          <pc:docMk/>
          <pc:sldMk cId="585494919" sldId="294"/>
        </pc:sldMkLst>
        <pc:spChg chg="mod">
          <ac:chgData name="William Varner" userId="S::varner.wi@northeastern.edu::e58f3419-66ab-48cd-a630-45271e1732a5" providerId="AD" clId="Web-{6A944FB2-EDBE-4AD9-87A8-1662985B8C7F}" dt="2020-12-14T21:01:29.229" v="661" actId="20577"/>
          <ac:spMkLst>
            <pc:docMk/>
            <pc:sldMk cId="585494919" sldId="294"/>
            <ac:spMk id="4" creationId="{6171FD48-F8C7-4CC6-B4BC-F9D5539CD7E4}"/>
          </ac:spMkLst>
        </pc:spChg>
      </pc:sldChg>
    </pc:docChg>
  </pc:docChgLst>
  <pc:docChgLst>
    <pc:chgData name="Robin Yohannan" userId="S::yohannan.r@northeastern.edu::6a1e28d0-19b7-44d4-8fc7-8eee7e3ed59f" providerId="AD" clId="Web-{58BE769C-003C-4932-B4B2-C4BF0A7D25B4}"/>
    <pc:docChg chg="addSld delSld addMainMaster">
      <pc:chgData name="Robin Yohannan" userId="S::yohannan.r@northeastern.edu::6a1e28d0-19b7-44d4-8fc7-8eee7e3ed59f" providerId="AD" clId="Web-{58BE769C-003C-4932-B4B2-C4BF0A7D25B4}" dt="2020-10-19T21:30:22.451" v="6"/>
      <pc:docMkLst>
        <pc:docMk/>
      </pc:docMkLst>
      <pc:sldChg chg="del">
        <pc:chgData name="Robin Yohannan" userId="S::yohannan.r@northeastern.edu::6a1e28d0-19b7-44d4-8fc7-8eee7e3ed59f" providerId="AD" clId="Web-{58BE769C-003C-4932-B4B2-C4BF0A7D25B4}" dt="2020-10-19T21:30:22.451" v="6"/>
        <pc:sldMkLst>
          <pc:docMk/>
          <pc:sldMk cId="2699999024" sldId="262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4.279" v="0"/>
        <pc:sldMkLst>
          <pc:docMk/>
          <pc:sldMk cId="2333109669" sldId="267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4.404" v="1"/>
        <pc:sldMkLst>
          <pc:docMk/>
          <pc:sldMk cId="2122253247" sldId="268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4.685" v="2"/>
        <pc:sldMkLst>
          <pc:docMk/>
          <pc:sldMk cId="3210944199" sldId="269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5.013" v="3"/>
        <pc:sldMkLst>
          <pc:docMk/>
          <pc:sldMk cId="912483875" sldId="270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5.154" v="4"/>
        <pc:sldMkLst>
          <pc:docMk/>
          <pc:sldMk cId="1809063740" sldId="271"/>
        </pc:sldMkLst>
      </pc:sldChg>
      <pc:sldChg chg="add">
        <pc:chgData name="Robin Yohannan" userId="S::yohannan.r@northeastern.edu::6a1e28d0-19b7-44d4-8fc7-8eee7e3ed59f" providerId="AD" clId="Web-{58BE769C-003C-4932-B4B2-C4BF0A7D25B4}" dt="2020-10-19T21:30:15.279" v="5"/>
        <pc:sldMkLst>
          <pc:docMk/>
          <pc:sldMk cId="2312028516" sldId="272"/>
        </pc:sldMkLst>
      </pc:sldChg>
      <pc:sldMasterChg chg="add addSldLayout">
        <pc:chgData name="Robin Yohannan" userId="S::yohannan.r@northeastern.edu::6a1e28d0-19b7-44d4-8fc7-8eee7e3ed59f" providerId="AD" clId="Web-{58BE769C-003C-4932-B4B2-C4BF0A7D25B4}" dt="2020-10-19T21:30:14.279" v="0"/>
        <pc:sldMasterMkLst>
          <pc:docMk/>
          <pc:sldMasterMk cId="0" sldId="2147483881"/>
        </pc:sldMasterMkLst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2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3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4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5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6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7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8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69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70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71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72"/>
          </pc:sldLayoutMkLst>
        </pc:sldLayoutChg>
        <pc:sldLayoutChg chg="add">
          <pc:chgData name="Robin Yohannan" userId="S::yohannan.r@northeastern.edu::6a1e28d0-19b7-44d4-8fc7-8eee7e3ed59f" providerId="AD" clId="Web-{58BE769C-003C-4932-B4B2-C4BF0A7D25B4}" dt="2020-10-19T21:30:14.279" v="0"/>
          <pc:sldLayoutMkLst>
            <pc:docMk/>
            <pc:sldMasterMk cId="0" sldId="2147483881"/>
            <pc:sldLayoutMk cId="0" sldId="2147483673"/>
          </pc:sldLayoutMkLst>
        </pc:sldLayoutChg>
      </pc:sldMasterChg>
    </pc:docChg>
  </pc:docChgLst>
  <pc:docChgLst>
    <pc:chgData name="Tejas Krishna Reddy" userId="S::krishnareddy.t@northeastern.edu::603e8b78-4751-4adf-93e7-7f0bafb0f101" providerId="AD" clId="Web-{5019CE8A-ED4D-4DBF-97AF-8AEA7FA9301E}"/>
    <pc:docChg chg="modSld">
      <pc:chgData name="Tejas Krishna Reddy" userId="S::krishnareddy.t@northeastern.edu::603e8b78-4751-4adf-93e7-7f0bafb0f101" providerId="AD" clId="Web-{5019CE8A-ED4D-4DBF-97AF-8AEA7FA9301E}" dt="2020-12-15T13:18:45.388" v="21" actId="1076"/>
      <pc:docMkLst>
        <pc:docMk/>
      </pc:docMkLst>
      <pc:sldChg chg="addSp delSp modSp">
        <pc:chgData name="Tejas Krishna Reddy" userId="S::krishnareddy.t@northeastern.edu::603e8b78-4751-4adf-93e7-7f0bafb0f101" providerId="AD" clId="Web-{5019CE8A-ED4D-4DBF-97AF-8AEA7FA9301E}" dt="2020-12-15T13:18:45.388" v="21" actId="1076"/>
        <pc:sldMkLst>
          <pc:docMk/>
          <pc:sldMk cId="585494919" sldId="294"/>
        </pc:sldMkLst>
        <pc:spChg chg="del">
          <ac:chgData name="Tejas Krishna Reddy" userId="S::krishnareddy.t@northeastern.edu::603e8b78-4751-4adf-93e7-7f0bafb0f101" providerId="AD" clId="Web-{5019CE8A-ED4D-4DBF-97AF-8AEA7FA9301E}" dt="2020-12-15T13:14:32.741" v="0"/>
          <ac:spMkLst>
            <pc:docMk/>
            <pc:sldMk cId="585494919" sldId="294"/>
            <ac:spMk id="2" creationId="{3B592251-084C-4512-A6E7-04C0B06E9B79}"/>
          </ac:spMkLst>
        </pc:spChg>
        <pc:spChg chg="del">
          <ac:chgData name="Tejas Krishna Reddy" userId="S::krishnareddy.t@northeastern.edu::603e8b78-4751-4adf-93e7-7f0bafb0f101" providerId="AD" clId="Web-{5019CE8A-ED4D-4DBF-97AF-8AEA7FA9301E}" dt="2020-12-15T13:14:44.820" v="1"/>
          <ac:spMkLst>
            <pc:docMk/>
            <pc:sldMk cId="585494919" sldId="294"/>
            <ac:spMk id="3" creationId="{6ADC7F83-939B-4AA7-918D-328A0D2AB943}"/>
          </ac:spMkLst>
        </pc:spChg>
        <pc:spChg chg="add del mod">
          <ac:chgData name="Tejas Krishna Reddy" userId="S::krishnareddy.t@northeastern.edu::603e8b78-4751-4adf-93e7-7f0bafb0f101" providerId="AD" clId="Web-{5019CE8A-ED4D-4DBF-97AF-8AEA7FA9301E}" dt="2020-12-15T13:18:13.340" v="13"/>
          <ac:spMkLst>
            <pc:docMk/>
            <pc:sldMk cId="585494919" sldId="294"/>
            <ac:spMk id="7" creationId="{DAC7012B-2C9D-4847-BD8A-8A31933D6C05}"/>
          </ac:spMkLst>
        </pc:spChg>
        <pc:spChg chg="add del mod">
          <ac:chgData name="Tejas Krishna Reddy" userId="S::krishnareddy.t@northeastern.edu::603e8b78-4751-4adf-93e7-7f0bafb0f101" providerId="AD" clId="Web-{5019CE8A-ED4D-4DBF-97AF-8AEA7FA9301E}" dt="2020-12-15T13:18:34.966" v="17"/>
          <ac:spMkLst>
            <pc:docMk/>
            <pc:sldMk cId="585494919" sldId="294"/>
            <ac:spMk id="10" creationId="{EAA201DD-24DF-4252-BA3F-ACA1846BD920}"/>
          </ac:spMkLst>
        </pc:spChg>
        <pc:picChg chg="add del mod ord">
          <ac:chgData name="Tejas Krishna Reddy" userId="S::krishnareddy.t@northeastern.edu::603e8b78-4751-4adf-93e7-7f0bafb0f101" providerId="AD" clId="Web-{5019CE8A-ED4D-4DBF-97AF-8AEA7FA9301E}" dt="2020-12-15T13:18:05.574" v="12"/>
          <ac:picMkLst>
            <pc:docMk/>
            <pc:sldMk cId="585494919" sldId="294"/>
            <ac:picMk id="5" creationId="{2A784CCE-2B07-442D-9503-D064B3F5B2CB}"/>
          </ac:picMkLst>
        </pc:picChg>
        <pc:picChg chg="add del mod ord">
          <ac:chgData name="Tejas Krishna Reddy" userId="S::krishnareddy.t@northeastern.edu::603e8b78-4751-4adf-93e7-7f0bafb0f101" providerId="AD" clId="Web-{5019CE8A-ED4D-4DBF-97AF-8AEA7FA9301E}" dt="2020-12-15T13:18:16.496" v="14"/>
          <ac:picMkLst>
            <pc:docMk/>
            <pc:sldMk cId="585494919" sldId="294"/>
            <ac:picMk id="8" creationId="{57821B2B-7515-483E-8872-B369F4FE1DDC}"/>
          </ac:picMkLst>
        </pc:picChg>
        <pc:picChg chg="add mod ord">
          <ac:chgData name="Tejas Krishna Reddy" userId="S::krishnareddy.t@northeastern.edu::603e8b78-4751-4adf-93e7-7f0bafb0f101" providerId="AD" clId="Web-{5019CE8A-ED4D-4DBF-97AF-8AEA7FA9301E}" dt="2020-12-15T13:18:45.388" v="21" actId="1076"/>
          <ac:picMkLst>
            <pc:docMk/>
            <pc:sldMk cId="585494919" sldId="294"/>
            <ac:picMk id="11" creationId="{8A537BEC-9DC5-4469-834C-E721B4F3E11D}"/>
          </ac:picMkLst>
        </pc:picChg>
      </pc:sldChg>
    </pc:docChg>
  </pc:docChgLst>
  <pc:docChgLst>
    <pc:chgData name="Xinchao Song" userId="S::song.xin@northeastern.edu::bd853e83-44cf-40ec-837d-ef76f74a24e5" providerId="AD" clId="Web-{F9ADE963-367A-401A-A3FC-D26732F6B4F8}"/>
    <pc:docChg chg="modSld">
      <pc:chgData name="Xinchao Song" userId="S::song.xin@northeastern.edu::bd853e83-44cf-40ec-837d-ef76f74a24e5" providerId="AD" clId="Web-{F9ADE963-367A-401A-A3FC-D26732F6B4F8}" dt="2020-10-15T20:38:35.819" v="2" actId="20577"/>
      <pc:docMkLst>
        <pc:docMk/>
      </pc:docMkLst>
      <pc:sldChg chg="modSp">
        <pc:chgData name="Xinchao Song" userId="S::song.xin@northeastern.edu::bd853e83-44cf-40ec-837d-ef76f74a24e5" providerId="AD" clId="Web-{F9ADE963-367A-401A-A3FC-D26732F6B4F8}" dt="2020-10-15T20:38:35.819" v="2" actId="20577"/>
        <pc:sldMkLst>
          <pc:docMk/>
          <pc:sldMk cId="3681631149" sldId="264"/>
        </pc:sldMkLst>
        <pc:spChg chg="mod">
          <ac:chgData name="Xinchao Song" userId="S::song.xin@northeastern.edu::bd853e83-44cf-40ec-837d-ef76f74a24e5" providerId="AD" clId="Web-{F9ADE963-367A-401A-A3FC-D26732F6B4F8}" dt="2020-10-15T20:38:35.819" v="2" actId="20577"/>
          <ac:spMkLst>
            <pc:docMk/>
            <pc:sldMk cId="3681631149" sldId="264"/>
            <ac:spMk id="3" creationId="{4972323E-ADD8-4AD0-B212-72851A0EDD94}"/>
          </ac:spMkLst>
        </pc:spChg>
      </pc:sldChg>
    </pc:docChg>
  </pc:docChgLst>
  <pc:docChgLst>
    <pc:chgData name="Xinchao Song" userId="S::song.xin@northeastern.edu::bd853e83-44cf-40ec-837d-ef76f74a24e5" providerId="AD" clId="Web-{4545B77B-4344-49A3-A2B3-32342C7E4694}"/>
    <pc:docChg chg="modSld sldOrd">
      <pc:chgData name="Xinchao Song" userId="S::song.xin@northeastern.edu::bd853e83-44cf-40ec-837d-ef76f74a24e5" providerId="AD" clId="Web-{4545B77B-4344-49A3-A2B3-32342C7E4694}" dt="2020-10-18T22:03:31.928" v="13" actId="20577"/>
      <pc:docMkLst>
        <pc:docMk/>
      </pc:docMkLst>
      <pc:sldChg chg="modSp">
        <pc:chgData name="Xinchao Song" userId="S::song.xin@northeastern.edu::bd853e83-44cf-40ec-837d-ef76f74a24e5" providerId="AD" clId="Web-{4545B77B-4344-49A3-A2B3-32342C7E4694}" dt="2020-10-18T22:03:31.928" v="13" actId="20577"/>
        <pc:sldMkLst>
          <pc:docMk/>
          <pc:sldMk cId="295686701" sldId="261"/>
        </pc:sldMkLst>
        <pc:spChg chg="mod">
          <ac:chgData name="Xinchao Song" userId="S::song.xin@northeastern.edu::bd853e83-44cf-40ec-837d-ef76f74a24e5" providerId="AD" clId="Web-{4545B77B-4344-49A3-A2B3-32342C7E4694}" dt="2020-10-18T22:03:31.928" v="13" actId="20577"/>
          <ac:spMkLst>
            <pc:docMk/>
            <pc:sldMk cId="295686701" sldId="261"/>
            <ac:spMk id="2" creationId="{07FCB97C-5721-42BD-A7E2-5BDDAE9E7404}"/>
          </ac:spMkLst>
        </pc:spChg>
      </pc:sldChg>
      <pc:sldChg chg="ord">
        <pc:chgData name="Xinchao Song" userId="S::song.xin@northeastern.edu::bd853e83-44cf-40ec-837d-ef76f74a24e5" providerId="AD" clId="Web-{4545B77B-4344-49A3-A2B3-32342C7E4694}" dt="2020-10-18T22:02:32.927" v="0"/>
        <pc:sldMkLst>
          <pc:docMk/>
          <pc:sldMk cId="2699999024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98BBC-14BB-4181-9C6C-42C183A658A2}" type="datetimeFigureOut">
              <a:rPr lang="en-US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2F68F-010C-477F-A82D-54D3039F3C9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9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2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8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Xinchao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2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Xinchao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04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Xinchao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Xinchao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0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02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2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03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1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74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Murali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2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6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Murali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3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Murali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Robin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68F-010C-477F-A82D-54D3039F3C9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92FD-9A27-4B8A-847C-C61F69C2054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b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br>
              <a:rPr lang="en-US" sz="3600">
                <a:latin typeface="Helvetica CE" charset="0"/>
                <a:cs typeface="Helvetica CE" charset="0"/>
              </a:rPr>
            </a:br>
            <a:endParaRPr lang="en-US" sz="360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D8418-905E-4C66-9BA6-B44A840805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>
                <a:latin typeface="ITC New Baskerville Roman" charset="0"/>
              </a:rPr>
              <a:t>Body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56817-358D-4334-A978-41E2366D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D01768-2110-4247-9907-CC4E86B34FDD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713D-F6CC-4BF7-9F73-2361A34B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D032A-E15A-456C-997E-429081D3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C0A66-A3E4-4105-9483-4A65F9D602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34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>
            <a:extLst>
              <a:ext uri="{FF2B5EF4-FFF2-40B4-BE49-F238E27FC236}">
                <a16:creationId xmlns:a16="http://schemas.microsoft.com/office/drawing/2014/main" id="{2E4605A3-BFAA-4B5E-82EE-1E1EF1ECB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>
            <a:extLst>
              <a:ext uri="{FF2B5EF4-FFF2-40B4-BE49-F238E27FC236}">
                <a16:creationId xmlns:a16="http://schemas.microsoft.com/office/drawing/2014/main" id="{9C2B9C63-6406-46E6-BB3C-F4F437430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4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1392A-12C2-409B-ACD1-4A7254E14E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81600" y="2286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C12030"/>
                </a:solidFill>
                <a:latin typeface="Helvetica" panose="020B0604020202020204" pitchFamily="34" charset="0"/>
              </a:rPr>
              <a:t>EECE 5552 – Assistive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52931D-D20C-475F-A11A-514F6C1C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B24D92-117A-45F9-AD90-5B12D0DC07BE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6A9288-71A7-467C-9C74-0526BE02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50A7E1-BE56-47D0-9846-71AFF456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6CB042-91E3-4D6A-8B2A-8FFC67EA0C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37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4EBF0-59C3-4A0D-90FF-A3D09164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221EC-53EB-417C-93C2-EC06B532F5E6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15F85-24C5-44B0-A822-091384AE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77B1C-36E0-42D7-A1E7-98EC0974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4A930-070D-477B-864C-25ED27DE33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40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D6C7CB-90EE-4923-9528-26822DD2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E6410-10AC-401A-AD6B-663B48B029E9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01A0DFD-C75B-45A6-81F9-089ED095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F30477-9296-47DF-83AC-1246AF2D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1AFF4-74C5-4D9F-B6E7-E510EBF6E9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0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00DCEB5-67F5-4681-A41D-EC966CAE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725E1-A462-4A06-BDBF-9C94F548BAAD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9ABC99-5754-462F-9B17-F9DEFB3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450F98C-6F84-4018-A7C4-04467623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7D9E6-F5FB-45BB-99D6-2BC555490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1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3589D5B-6547-4F2C-A18E-53F2722A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C06A1-1DBC-4BFC-887C-2861E7D53693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1D573BB-2D1C-40A3-BCEF-10E832BD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1551F1-4095-4756-94FA-19774049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25033-28F3-4411-8088-9F2EAC7FF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62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671747C-ECEC-4803-96D0-AE46E05F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E25E-D77A-4BD3-8DD5-7EA92D4DE6ED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A27098-71D4-4364-842E-DD9CAB76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20E976-1B27-4C7F-B3F4-163301FA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219D85-18D2-41ED-A332-9FEB1C8235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3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ADBE31-5999-46F7-B13F-0BDF6044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EA217-233E-4B55-ADE8-30052080B873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D798C4-7ED3-4CFD-87B6-3E1E3EE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D96EB9-409C-40C8-9376-DAE81C2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E34B94-5D0B-4C06-8DE3-43992394BB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93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E817D0-002B-4DAE-8E81-A691F01D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3FE11-1F88-4A46-8A72-1473BAD8D2C5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5F59DE-9699-4963-965C-194418A5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442287-515D-43C6-82F3-1150FF0B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E9948-916C-4DC0-B7A5-FD9F0DD576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0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C6AC2CF5-B04E-436B-A4E7-8AF02207E5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427D7-7D87-4E31-A462-CF2B0DC8D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101B49-AEC2-4705-A2DE-243FA40AB88F}" type="datetimeFigureOut">
              <a:rPr lang="en-US" altLang="en-US"/>
              <a:pPr>
                <a:defRPr/>
              </a:pPr>
              <a:t>12/15/2020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1BF3F-9CBE-409A-ABC4-27E6C35B1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68D9-6308-43A1-9CBD-128AD07A9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AF771F8-F8CC-414C-BA9C-73DAE123F95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Title Placeholder 1">
            <a:extLst>
              <a:ext uri="{FF2B5EF4-FFF2-40B4-BE49-F238E27FC236}">
                <a16:creationId xmlns:a16="http://schemas.microsoft.com/office/drawing/2014/main" id="{574B0606-72DC-442D-BE32-FCBA01870D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31" name="Picture 1" descr="red_neu_logo.png">
            <a:extLst>
              <a:ext uri="{FF2B5EF4-FFF2-40B4-BE49-F238E27FC236}">
                <a16:creationId xmlns:a16="http://schemas.microsoft.com/office/drawing/2014/main" id="{967DD7A4-1851-47B5-915B-7C91E8E6633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AB3F85-2660-49D1-ADA5-4DB008E2299D}"/>
              </a:ext>
            </a:extLst>
          </p:cNvPr>
          <p:cNvCxnSpPr/>
          <p:nvPr userDrawn="1"/>
        </p:nvCxnSpPr>
        <p:spPr>
          <a:xfrm>
            <a:off x="457200" y="60960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80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12030"/>
          </a:solidFill>
          <a:latin typeface="Helvetica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" descr="red_neu_logo.png"/>
          <p:cNvPicPr/>
          <p:nvPr/>
        </p:nvPicPr>
        <p:blipFill>
          <a:blip r:embed="rId14"/>
          <a:stretch/>
        </p:blipFill>
        <p:spPr>
          <a:xfrm>
            <a:off x="457200" y="274680"/>
            <a:ext cx="2742480" cy="25812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457200" y="60948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5181480" y="228600"/>
            <a:ext cx="35046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12030"/>
                </a:solidFill>
                <a:latin typeface="Arial"/>
                <a:ea typeface="MS PGothic"/>
              </a:rPr>
              <a:t>EECE 5552 – Assistive Robotics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JuoVLzKDpCw?feature=oembed" TargetMode="Externa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5KbnZM3_Tw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710.00925" TargetMode="External"/><Relationship Id="rId2" Type="http://schemas.openxmlformats.org/officeDocument/2006/relationships/hyperlink" Target="http://arxiv.org/abs/1910.04700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>
            <a:extLst>
              <a:ext uri="{FF2B5EF4-FFF2-40B4-BE49-F238E27FC236}">
                <a16:creationId xmlns:a16="http://schemas.microsoft.com/office/drawing/2014/main" id="{E032405E-87CB-4FA6-8C83-3007CB3D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Helvetica" panose="020B0604020202020204" pitchFamily="34" charset="0"/>
                <a:cs typeface="Helvetica"/>
              </a:rPr>
              <a:t>Mask placement apparatus</a:t>
            </a:r>
            <a:endParaRPr lang="en-US"/>
          </a:p>
        </p:txBody>
      </p:sp>
      <p:sp>
        <p:nvSpPr>
          <p:cNvPr id="5123" name="Content Placeholder 3">
            <a:extLst>
              <a:ext uri="{FF2B5EF4-FFF2-40B4-BE49-F238E27FC236}">
                <a16:creationId xmlns:a16="http://schemas.microsoft.com/office/drawing/2014/main" id="{50EE7099-4ECC-4EF4-8453-D367F946A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a typeface="MS PGothic"/>
                <a:cs typeface="Helvetica"/>
              </a:rPr>
              <a:t>EECE 5552 Assistive Robotics </a:t>
            </a:r>
            <a:r>
              <a:rPr lang="en-US" altLang="en-US" b="1">
                <a:ea typeface="MS PGothic"/>
              </a:rPr>
              <a:t>Project Team 4: </a:t>
            </a:r>
            <a:endParaRPr lang="en-US" altLang="en-US" b="1">
              <a:latin typeface="Helvetica" panose="020B0604020202020204" pitchFamily="34" charset="0"/>
              <a:cs typeface="Helvetica"/>
            </a:endParaRPr>
          </a:p>
          <a:p>
            <a:r>
              <a:rPr lang="en-US">
                <a:ea typeface="MS PGothic"/>
                <a:cs typeface="Helvetica"/>
              </a:rPr>
              <a:t>Will Varner, Muralikrishna Shanmugasundaram, Damian </a:t>
            </a:r>
            <a:r>
              <a:rPr lang="en-US" err="1">
                <a:ea typeface="MS PGothic"/>
                <a:cs typeface="Helvetica"/>
              </a:rPr>
              <a:t>Kulec</a:t>
            </a:r>
            <a:r>
              <a:rPr lang="en-US">
                <a:ea typeface="MS PGothic"/>
                <a:cs typeface="Helvetica"/>
              </a:rPr>
              <a:t>, Tejas Krishna Reddy, Robin Yohannan, </a:t>
            </a:r>
            <a:r>
              <a:rPr lang="en-US" err="1">
                <a:ea typeface="MS PGothic"/>
                <a:cs typeface="Helvetica"/>
              </a:rPr>
              <a:t>Xinchao</a:t>
            </a:r>
            <a:r>
              <a:rPr lang="en-US">
                <a:ea typeface="MS PGothic"/>
                <a:cs typeface="Helvetica"/>
              </a:rPr>
              <a:t> Song</a:t>
            </a:r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System Behaviors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3"/>
          <a:srcRect l="30988" r="35996"/>
          <a:stretch/>
        </p:blipFill>
        <p:spPr>
          <a:xfrm>
            <a:off x="1298520" y="1961640"/>
            <a:ext cx="1992960" cy="453024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4"/>
          <a:srcRect l="30945" t="10693" r="38043" b="9302"/>
          <a:stretch/>
        </p:blipFill>
        <p:spPr>
          <a:xfrm>
            <a:off x="5303520" y="1940415"/>
            <a:ext cx="2196360" cy="425088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1097280" y="1599840"/>
            <a:ext cx="23770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9211E"/>
                </a:solidFill>
                <a:latin typeface="Arial"/>
              </a:rPr>
              <a:t>Mask 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212080" y="1600278"/>
            <a:ext cx="23770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C9211E"/>
                </a:solidFill>
                <a:latin typeface="Arial"/>
              </a:rPr>
              <a:t>Mask off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10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Simulation Environment</a:t>
            </a:r>
            <a:endParaRPr lang="en-US"/>
          </a:p>
        </p:txBody>
      </p:sp>
      <p:pic>
        <p:nvPicPr>
          <p:cNvPr id="7" name="Content Placeholder 5" descr="A picture containing sky, LEGO, toy, light&#10;&#10;Description automatically generated">
            <a:extLst>
              <a:ext uri="{FF2B5EF4-FFF2-40B4-BE49-F238E27FC236}">
                <a16:creationId xmlns:a16="http://schemas.microsoft.com/office/drawing/2014/main" id="{413A77E0-68EC-4DE9-845E-B20D7037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20" y="1760370"/>
            <a:ext cx="5491040" cy="4118280"/>
          </a:xfrm>
          <a:prstGeom prst="rect">
            <a:avLst/>
          </a:prstGeom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6A6DEE79-18A8-4786-9ABC-38C235EC1CA8}"/>
              </a:ext>
            </a:extLst>
          </p:cNvPr>
          <p:cNvSpPr/>
          <p:nvPr/>
        </p:nvSpPr>
        <p:spPr>
          <a:xfrm>
            <a:off x="1826120" y="5949841"/>
            <a:ext cx="549104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spc="-1">
                <a:latin typeface="Arial"/>
              </a:rPr>
              <a:t>Mask Placement Apparatus in the simulator 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83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Overall Hardware Design</a:t>
            </a:r>
            <a:endParaRPr lang="en-US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7FC75429-0278-4BA9-B013-D492EE61A6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9018" y="1599480"/>
            <a:ext cx="4525963" cy="45259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0D579A-5284-44F6-A99C-EC3EE8D14306}"/>
              </a:ext>
            </a:extLst>
          </p:cNvPr>
          <p:cNvSpPr txBox="1"/>
          <p:nvPr/>
        </p:nvSpPr>
        <p:spPr>
          <a:xfrm>
            <a:off x="7015506" y="3978597"/>
            <a:ext cx="1005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Camera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439D4-DF88-4848-B28A-4784816D5B3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734975" y="3453414"/>
            <a:ext cx="1280531" cy="709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68AD28-2333-4CB9-9E86-2CDA56E3FC0A}"/>
              </a:ext>
            </a:extLst>
          </p:cNvPr>
          <p:cNvSpPr txBox="1"/>
          <p:nvPr/>
        </p:nvSpPr>
        <p:spPr>
          <a:xfrm>
            <a:off x="848334" y="3187799"/>
            <a:ext cx="1280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Robot Arm</a:t>
            </a:r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CED27-7A3F-4AE0-B7B6-B7E0C00453D6}"/>
              </a:ext>
            </a:extLst>
          </p:cNvPr>
          <p:cNvSpPr txBox="1"/>
          <p:nvPr/>
        </p:nvSpPr>
        <p:spPr>
          <a:xfrm>
            <a:off x="1122655" y="1747668"/>
            <a:ext cx="1005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End Effector</a:t>
            </a:r>
            <a:endParaRPr lang="en-US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71CBC-3405-4307-8647-A8A0CE03B3F5}"/>
              </a:ext>
            </a:extLst>
          </p:cNvPr>
          <p:cNvSpPr txBox="1"/>
          <p:nvPr/>
        </p:nvSpPr>
        <p:spPr>
          <a:xfrm>
            <a:off x="756894" y="4775397"/>
            <a:ext cx="1371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Wheelchair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43298F-DFBE-4909-9CA0-308064CCE99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128495" y="2070834"/>
            <a:ext cx="1546860" cy="246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EDF04A-73D5-44F2-BF24-C308324C668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128494" y="3372465"/>
            <a:ext cx="1218388" cy="98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08267-B983-4144-9F5C-B86E6523EEB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28494" y="4660747"/>
            <a:ext cx="1546861" cy="299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93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Robot Arm</a:t>
            </a: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B1ADD7D-8C04-4002-ADE9-33B32EDEF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9" r="-186" b="-317"/>
          <a:stretch/>
        </p:blipFill>
        <p:spPr>
          <a:xfrm>
            <a:off x="540789" y="1815853"/>
            <a:ext cx="5973264" cy="3226293"/>
          </a:xfrm>
          <a:prstGeom prst="rect">
            <a:avLst/>
          </a:prstGeom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E9C48B63-9387-42AA-8C7E-4378162EB47F}"/>
              </a:ext>
            </a:extLst>
          </p:cNvPr>
          <p:cNvSpPr/>
          <p:nvPr/>
        </p:nvSpPr>
        <p:spPr>
          <a:xfrm>
            <a:off x="1508400" y="5099091"/>
            <a:ext cx="6126480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spc="-1">
                <a:latin typeface="Arial"/>
              </a:rPr>
              <a:t>The configuration of the </a:t>
            </a:r>
            <a:r>
              <a:rPr lang="en-US" sz="1200" spc="-1" err="1">
                <a:latin typeface="Arial"/>
              </a:rPr>
              <a:t>Kinova</a:t>
            </a:r>
            <a:r>
              <a:rPr lang="en-US" sz="1200" spc="-1">
                <a:latin typeface="Arial"/>
              </a:rPr>
              <a:t> JACO 7 DOF robot arm (left) and our end effector (right)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65DF2D75-48CF-41B1-B303-4416CB1F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4053" y="3065997"/>
            <a:ext cx="1714500" cy="1714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5D7BF7-B076-429C-9D18-65CBA12C9BDF}"/>
              </a:ext>
            </a:extLst>
          </p:cNvPr>
          <p:cNvSpPr/>
          <p:nvPr/>
        </p:nvSpPr>
        <p:spPr>
          <a:xfrm>
            <a:off x="3258105" y="3466047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E6C918-BB92-4A3D-9427-880F5DB83132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4172505" y="3923247"/>
            <a:ext cx="2341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F901D7-15AF-4B96-9886-3EC53D68A852}"/>
              </a:ext>
            </a:extLst>
          </p:cNvPr>
          <p:cNvSpPr txBox="1"/>
          <p:nvPr/>
        </p:nvSpPr>
        <p:spPr>
          <a:xfrm>
            <a:off x="6514053" y="2387959"/>
            <a:ext cx="17776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Replace the gripper with our end effector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Robot Arm</a:t>
            </a:r>
            <a:endParaRPr lang="en-US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7D39EB-0203-47B4-BF45-9C892944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08" y="1599480"/>
            <a:ext cx="2682240" cy="4023360"/>
          </a:xfrm>
          <a:prstGeom prst="rect">
            <a:avLst/>
          </a:prstGeom>
        </p:spPr>
      </p:pic>
      <p:pic>
        <p:nvPicPr>
          <p:cNvPr id="11" name="Picture 10" descr="A picture containing sky&#10;&#10;Description automatically generated">
            <a:extLst>
              <a:ext uri="{FF2B5EF4-FFF2-40B4-BE49-F238E27FC236}">
                <a16:creationId xmlns:a16="http://schemas.microsoft.com/office/drawing/2014/main" id="{4B313E6D-F94C-4328-AF83-33CCEA1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54" y="1599480"/>
            <a:ext cx="2682240" cy="4023360"/>
          </a:xfrm>
          <a:prstGeom prst="rect">
            <a:avLst/>
          </a:prstGeom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897BFA39-3DD6-4821-A2F3-DC3B5D874C15}"/>
              </a:ext>
            </a:extLst>
          </p:cNvPr>
          <p:cNvSpPr/>
          <p:nvPr/>
        </p:nvSpPr>
        <p:spPr>
          <a:xfrm>
            <a:off x="1692952" y="5686120"/>
            <a:ext cx="5758094" cy="27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spc="-1" err="1">
                <a:latin typeface="Arial"/>
              </a:rPr>
              <a:t>Kinova</a:t>
            </a:r>
            <a:r>
              <a:rPr lang="en-US" sz="1200" spc="-1">
                <a:latin typeface="Arial"/>
              </a:rPr>
              <a:t> JACO robot arm in simulation (attached to wheelchair)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6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End Effector – Main Design</a:t>
            </a:r>
            <a:endParaRPr lang="en-US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BA24F848-66B8-4848-9F27-18CC1AD1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1863731"/>
            <a:ext cx="3857625" cy="3857625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51091742-207D-4762-AC68-9497A63EA4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7735" y="1863731"/>
            <a:ext cx="3857625" cy="385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B404C4-5A89-405D-9B1B-D5E7A7FA23FA}"/>
              </a:ext>
            </a:extLst>
          </p:cNvPr>
          <p:cNvSpPr txBox="1"/>
          <p:nvPr/>
        </p:nvSpPr>
        <p:spPr>
          <a:xfrm>
            <a:off x="4201019" y="2292217"/>
            <a:ext cx="741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Mask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4BE6D-A7F2-4A1D-BF87-570C3229EADB}"/>
              </a:ext>
            </a:extLst>
          </p:cNvPr>
          <p:cNvSpPr txBox="1"/>
          <p:nvPr/>
        </p:nvSpPr>
        <p:spPr>
          <a:xfrm>
            <a:off x="4140974" y="5299484"/>
            <a:ext cx="860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/>
                <a:ea typeface="MS PGothic"/>
                <a:cs typeface="Arial"/>
              </a:rPr>
              <a:t>Holder</a:t>
            </a:r>
            <a:endParaRPr lang="en-US"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C0B4CB-A1AC-415D-B739-36DCB4CB335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942980" y="2476883"/>
            <a:ext cx="623319" cy="461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69A892-BDD6-4F6E-B01E-D09287ADA04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657600" y="2476883"/>
            <a:ext cx="543419" cy="399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7C2DE7-B09A-455F-93DB-24F0050CE8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133817" y="4714043"/>
            <a:ext cx="1007157" cy="77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050DFD-A345-4F13-8044-C4AF62D810F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001586" y="3710866"/>
            <a:ext cx="2242593" cy="177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4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End Effector – Alternative Designs</a:t>
            </a:r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EFFD7-98A0-4CC7-9C83-F20255651DA4}"/>
              </a:ext>
            </a:extLst>
          </p:cNvPr>
          <p:cNvGrpSpPr/>
          <p:nvPr/>
        </p:nvGrpSpPr>
        <p:grpSpPr>
          <a:xfrm>
            <a:off x="714015" y="1928809"/>
            <a:ext cx="3857625" cy="3857625"/>
            <a:chOff x="714015" y="1928809"/>
            <a:chExt cx="3857625" cy="38576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0443D9-E7CC-4D88-840D-8C99F4CA8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015" y="1928809"/>
              <a:ext cx="3857625" cy="38576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1672D3-59EE-4FDF-85B4-EB2A00F14F7B}"/>
                </a:ext>
              </a:extLst>
            </p:cNvPr>
            <p:cNvSpPr txBox="1"/>
            <p:nvPr/>
          </p:nvSpPr>
          <p:spPr>
            <a:xfrm>
              <a:off x="2550884" y="5341027"/>
              <a:ext cx="5629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60°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8BF401-F03E-49C5-939B-5C4713786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2827" y="5598320"/>
              <a:ext cx="442914" cy="142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4796E6-0CF3-4CB3-BD54-1242347AF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4514850"/>
              <a:ext cx="442913" cy="11049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F9375912-4D5A-4CB9-A602-071E05318C22}"/>
                </a:ext>
              </a:extLst>
            </p:cNvPr>
            <p:cNvSpPr/>
            <p:nvPr/>
          </p:nvSpPr>
          <p:spPr>
            <a:xfrm flipV="1">
              <a:off x="2021642" y="4702365"/>
              <a:ext cx="195309" cy="458088"/>
            </a:xfrm>
            <a:prstGeom prst="downArrow">
              <a:avLst>
                <a:gd name="adj1" fmla="val 50000"/>
                <a:gd name="adj2" fmla="val 10838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FB5988-73AE-4CFB-A7E1-75F170AE2BB3}"/>
              </a:ext>
            </a:extLst>
          </p:cNvPr>
          <p:cNvGrpSpPr/>
          <p:nvPr/>
        </p:nvGrpSpPr>
        <p:grpSpPr>
          <a:xfrm>
            <a:off x="4572360" y="1928810"/>
            <a:ext cx="3857625" cy="3857625"/>
            <a:chOff x="4572360" y="1928810"/>
            <a:chExt cx="3857625" cy="3857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DB8006-050E-4634-979D-D35A9EA7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360" y="1928810"/>
              <a:ext cx="3857625" cy="3857625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1FEBE7-F46F-4274-A3DD-175548D52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3138" y="4533900"/>
              <a:ext cx="438151" cy="108585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0A708A-0BA7-42FA-A0DD-1890DCFF6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8375" y="5610227"/>
              <a:ext cx="442914" cy="142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B521C-FCD8-4D60-9A0F-CCE23ED1DC4A}"/>
                </a:ext>
              </a:extLst>
            </p:cNvPr>
            <p:cNvSpPr txBox="1"/>
            <p:nvPr/>
          </p:nvSpPr>
          <p:spPr>
            <a:xfrm>
              <a:off x="5861783" y="5351523"/>
              <a:ext cx="5629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60°</a:t>
              </a: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C101485C-75D0-4AF5-9086-AB564A94F6F4}"/>
                </a:ext>
              </a:extLst>
            </p:cNvPr>
            <p:cNvSpPr/>
            <p:nvPr/>
          </p:nvSpPr>
          <p:spPr>
            <a:xfrm rot="18386520" flipV="1">
              <a:off x="6528015" y="4713308"/>
              <a:ext cx="195309" cy="458088"/>
            </a:xfrm>
            <a:prstGeom prst="downArrow">
              <a:avLst>
                <a:gd name="adj1" fmla="val 50000"/>
                <a:gd name="adj2" fmla="val 10838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6C115A-59DC-4549-A22F-34070205B166}"/>
              </a:ext>
            </a:extLst>
          </p:cNvPr>
          <p:cNvCxnSpPr>
            <a:cxnSpLocks/>
          </p:cNvCxnSpPr>
          <p:nvPr/>
        </p:nvCxnSpPr>
        <p:spPr>
          <a:xfrm flipH="1">
            <a:off x="1504785" y="2466810"/>
            <a:ext cx="933452" cy="238125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947083-5B68-4471-9F41-4C570EDD8E5F}"/>
              </a:ext>
            </a:extLst>
          </p:cNvPr>
          <p:cNvSpPr txBox="1"/>
          <p:nvPr/>
        </p:nvSpPr>
        <p:spPr>
          <a:xfrm>
            <a:off x="1281389" y="3167390"/>
            <a:ext cx="8200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Longer</a:t>
            </a:r>
          </a:p>
          <a:p>
            <a:pPr algn="ctr"/>
            <a:r>
              <a:rPr lang="en-US" sz="1400">
                <a:solidFill>
                  <a:srgbClr val="FF0000"/>
                </a:solidFill>
              </a:rPr>
              <a:t>rod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5E1A0F-38DF-4825-89C1-FC4DDE9DFAC1}"/>
              </a:ext>
            </a:extLst>
          </p:cNvPr>
          <p:cNvCxnSpPr>
            <a:cxnSpLocks/>
          </p:cNvCxnSpPr>
          <p:nvPr/>
        </p:nvCxnSpPr>
        <p:spPr>
          <a:xfrm>
            <a:off x="6694625" y="2471655"/>
            <a:ext cx="933450" cy="240030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3F3ADF5-92AD-45DF-B019-B19C5C52404D}"/>
              </a:ext>
            </a:extLst>
          </p:cNvPr>
          <p:cNvSpPr txBox="1"/>
          <p:nvPr/>
        </p:nvSpPr>
        <p:spPr>
          <a:xfrm>
            <a:off x="6963502" y="3167390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Longer</a:t>
            </a:r>
          </a:p>
          <a:p>
            <a:pPr algn="ctr"/>
            <a:r>
              <a:rPr lang="en-US" sz="1400">
                <a:solidFill>
                  <a:srgbClr val="FF0000"/>
                </a:solidFill>
              </a:rPr>
              <a:t>rod</a:t>
            </a:r>
          </a:p>
        </p:txBody>
      </p:sp>
    </p:spTree>
    <p:extLst>
      <p:ext uri="{BB962C8B-B14F-4D97-AF65-F5344CB8AC3E}">
        <p14:creationId xmlns:p14="http://schemas.microsoft.com/office/powerpoint/2010/main" val="283542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latin typeface="Arial"/>
                <a:ea typeface="MS PGothic"/>
              </a:rPr>
              <a:t>Arm Controller</a:t>
            </a:r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29CC7F-F2D9-4163-975B-673E3593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3" y="2255335"/>
            <a:ext cx="8300380" cy="23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4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spc="-1">
                <a:solidFill>
                  <a:srgbClr val="C12030"/>
                </a:solidFill>
                <a:ea typeface="MS PGothic"/>
              </a:rPr>
              <a:t>Simulated Camera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DF07E10-CF9B-491F-9795-10806AAA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73" y="1600603"/>
            <a:ext cx="3393611" cy="1675055"/>
          </a:xfrm>
          <a:prstGeom prst="rect">
            <a:avLst/>
          </a:prstGeom>
        </p:spPr>
      </p:pic>
      <p:pic>
        <p:nvPicPr>
          <p:cNvPr id="3" name="Picture 3" descr="A picture containing person, looking, food, young&#10;&#10;Description automatically generated">
            <a:extLst>
              <a:ext uri="{FF2B5EF4-FFF2-40B4-BE49-F238E27FC236}">
                <a16:creationId xmlns:a16="http://schemas.microsoft.com/office/drawing/2014/main" id="{80E9232F-30E7-406A-A82C-529D7087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471" y="4027584"/>
            <a:ext cx="2743200" cy="2057400"/>
          </a:xfrm>
          <a:prstGeom prst="rect">
            <a:avLst/>
          </a:prstGeom>
        </p:spPr>
      </p:pic>
      <p:pic>
        <p:nvPicPr>
          <p:cNvPr id="4" name="Picture 4" descr="A picture containing sitting, light, standing, group&#10;&#10;Description automatically generated">
            <a:extLst>
              <a:ext uri="{FF2B5EF4-FFF2-40B4-BE49-F238E27FC236}">
                <a16:creationId xmlns:a16="http://schemas.microsoft.com/office/drawing/2014/main" id="{1AAE44D0-4434-4F82-8C14-E4B3E6DC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26" y="4027584"/>
            <a:ext cx="2743200" cy="2057400"/>
          </a:xfrm>
          <a:prstGeom prst="rect">
            <a:avLst/>
          </a:prstGeom>
        </p:spPr>
      </p:pic>
      <p:sp>
        <p:nvSpPr>
          <p:cNvPr id="5" name="CustomShape 3">
            <a:extLst>
              <a:ext uri="{FF2B5EF4-FFF2-40B4-BE49-F238E27FC236}">
                <a16:creationId xmlns:a16="http://schemas.microsoft.com/office/drawing/2014/main" id="{B7305F05-D9B2-4691-ADF0-C436D039BA28}"/>
              </a:ext>
            </a:extLst>
          </p:cNvPr>
          <p:cNvSpPr/>
          <p:nvPr/>
        </p:nvSpPr>
        <p:spPr>
          <a:xfrm>
            <a:off x="2809761" y="3276869"/>
            <a:ext cx="3538565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11.</a:t>
            </a:r>
            <a:r>
              <a:rPr lang="en-US" sz="1200" b="0" strike="noStrike" spc="-1">
                <a:latin typeface="Arial"/>
              </a:rPr>
              <a:t> </a:t>
            </a:r>
            <a:r>
              <a:rPr lang="en-US" sz="1200" spc="-1">
                <a:latin typeface="Arial"/>
              </a:rPr>
              <a:t>Camera field-of-view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C4C7B3E2-AC54-4148-8A48-D46785B5D017}"/>
              </a:ext>
            </a:extLst>
          </p:cNvPr>
          <p:cNvSpPr/>
          <p:nvPr/>
        </p:nvSpPr>
        <p:spPr>
          <a:xfrm>
            <a:off x="1257686" y="6080226"/>
            <a:ext cx="2792607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12.</a:t>
            </a:r>
            <a:r>
              <a:rPr lang="en-US" sz="1200" b="0" strike="noStrike" spc="-1">
                <a:latin typeface="Arial"/>
              </a:rPr>
              <a:t> </a:t>
            </a:r>
            <a:r>
              <a:rPr lang="en-US" sz="1200" spc="-1">
                <a:latin typeface="Arial"/>
              </a:rPr>
              <a:t>Simulated camera image from left armrest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5F71E6D-E170-4F6E-99EF-08989C5A0309}"/>
              </a:ext>
            </a:extLst>
          </p:cNvPr>
          <p:cNvSpPr/>
          <p:nvPr/>
        </p:nvSpPr>
        <p:spPr>
          <a:xfrm>
            <a:off x="5059664" y="6080225"/>
            <a:ext cx="2864797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13.</a:t>
            </a:r>
            <a:r>
              <a:rPr lang="en-US" sz="1200" b="0" strike="noStrike" spc="-1">
                <a:latin typeface="Arial"/>
              </a:rPr>
              <a:t> </a:t>
            </a:r>
            <a:r>
              <a:rPr lang="en-US" sz="1200" spc="-1">
                <a:latin typeface="Arial"/>
              </a:rPr>
              <a:t>Simulated camera image from head-on 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5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1D7F4A-6760-42E6-B196-FC07428CA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97083"/>
            <a:ext cx="4178004" cy="422908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ea typeface="MS PGothic"/>
              </a:rPr>
              <a:t>We use Dlib for facial landmarks detection. 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ea typeface="MS PGothic"/>
            </a:endParaRPr>
          </a:p>
          <a:p>
            <a:pPr>
              <a:lnSpc>
                <a:spcPct val="90000"/>
              </a:lnSpc>
            </a:pPr>
            <a:r>
              <a:rPr lang="en-US" sz="1800">
                <a:ea typeface="MS PGothic"/>
              </a:rPr>
              <a:t>Dlib is a C++ CUDA enabled library.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ea typeface="MS PGothic"/>
            </a:endParaRPr>
          </a:p>
          <a:p>
            <a:pPr>
              <a:lnSpc>
                <a:spcPct val="90000"/>
              </a:lnSpc>
            </a:pPr>
            <a:r>
              <a:rPr lang="en-US" sz="1800">
                <a:ea typeface="MS PGothic"/>
              </a:rPr>
              <a:t>Dlib library is a well-built library containing various image processing and Machine Learning based algorithms with proper documentation. 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>
                <a:ea typeface="MS PGothic"/>
              </a:rPr>
              <a:t>68 unique landmarks are pre-defined on the face which makes it fast and easy to detect/recognize and track in the live video. 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 marL="0" indent="0">
              <a:lnSpc>
                <a:spcPct val="90000"/>
              </a:lnSpc>
              <a:buNone/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11ED8F-16BD-4798-BA86-614167A2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237645"/>
            <a:ext cx="4038600" cy="325107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5B8A10-0813-4149-B528-CC7B6903E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</p:spPr>
        <p:txBody>
          <a:bodyPr wrap="square" anchor="t">
            <a:normAutofit/>
          </a:bodyPr>
          <a:lstStyle/>
          <a:p>
            <a:r>
              <a:rPr lang="en-US"/>
              <a:t>Facial Landmark Detection</a:t>
            </a:r>
          </a:p>
        </p:txBody>
      </p:sp>
    </p:spTree>
    <p:extLst>
      <p:ext uri="{BB962C8B-B14F-4D97-AF65-F5344CB8AC3E}">
        <p14:creationId xmlns:p14="http://schemas.microsoft.com/office/powerpoint/2010/main" val="234105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E3316-11FF-4464-8BD2-093C82BEB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Over 70,000,000 people worldwide have gotten COVID-19 in less than a year</a:t>
            </a:r>
          </a:p>
          <a:p>
            <a:endParaRPr lang="en-US">
              <a:ea typeface="MS PGothic"/>
              <a:cs typeface="Helvetica"/>
            </a:endParaRPr>
          </a:p>
          <a:p>
            <a:r>
              <a:rPr lang="en-US">
                <a:ea typeface="MS PGothic"/>
                <a:cs typeface="Helvetica"/>
              </a:rPr>
              <a:t>Wearing masks can help prevent the spread of the virus</a:t>
            </a:r>
            <a:endParaRPr lang="en-US"/>
          </a:p>
          <a:p>
            <a:endParaRPr lang="en-US">
              <a:cs typeface="Helvetica"/>
            </a:endParaRPr>
          </a:p>
          <a:p>
            <a:r>
              <a:rPr lang="en-US">
                <a:cs typeface="Helvetica"/>
              </a:rPr>
              <a:t>Masks don't need to be on all the time</a:t>
            </a:r>
            <a:endParaRPr lang="en-US"/>
          </a:p>
          <a:p>
            <a:endParaRPr lang="en-US">
              <a:ea typeface="MS PGothic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63C07-6D0E-41BE-8356-76BE24DD3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Introduction</a:t>
            </a:r>
            <a:endParaRPr lang="en-US"/>
          </a:p>
        </p:txBody>
      </p:sp>
      <p:pic>
        <p:nvPicPr>
          <p:cNvPr id="4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1EA0215D-8993-4AA9-A57E-98EE97EF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14" y="5221431"/>
            <a:ext cx="1640280" cy="16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B931C-8C87-41C4-B9FA-A7DDF3FC5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Speech Recognition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486E-04E6-449B-99A5-3BE45BB7C7A4}"/>
              </a:ext>
            </a:extLst>
          </p:cNvPr>
          <p:cNvSpPr txBox="1"/>
          <p:nvPr/>
        </p:nvSpPr>
        <p:spPr>
          <a:xfrm>
            <a:off x="733039" y="1779031"/>
            <a:ext cx="36415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latin typeface="Arial"/>
                <a:ea typeface="MS PGothic"/>
                <a:cs typeface="Arial"/>
              </a:rPr>
              <a:t>Once the robot is called for, it records the users voice until the user stops speaking.</a:t>
            </a:r>
            <a:endParaRPr lang="en-US">
              <a:cs typeface="Arial"/>
            </a:endParaRP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2FF6EC6F-1A9A-42A1-8D4B-CFEA92AA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1546723"/>
            <a:ext cx="2743200" cy="1568854"/>
          </a:xfrm>
          <a:prstGeom prst="rect">
            <a:avLst/>
          </a:prstGeom>
        </p:spPr>
      </p:pic>
      <p:pic>
        <p:nvPicPr>
          <p:cNvPr id="6" name="Picture 9" descr="Diagram&#10;&#10;Description automatically generated">
            <a:extLst>
              <a:ext uri="{FF2B5EF4-FFF2-40B4-BE49-F238E27FC236}">
                <a16:creationId xmlns:a16="http://schemas.microsoft.com/office/drawing/2014/main" id="{28494EB3-786D-476B-AECA-970FC424E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129" y="3220836"/>
            <a:ext cx="4140344" cy="280077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0B411-F35C-4F70-A15B-AF0BF50CC808}"/>
              </a:ext>
            </a:extLst>
          </p:cNvPr>
          <p:cNvSpPr txBox="1"/>
          <p:nvPr/>
        </p:nvSpPr>
        <p:spPr>
          <a:xfrm>
            <a:off x="5366822" y="4012752"/>
            <a:ext cx="364157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latin typeface="Arial"/>
                <a:ea typeface="MS PGothic"/>
                <a:cs typeface="Arial"/>
              </a:rPr>
              <a:t>Once the speech is recorded, it gets converted to text and this text is compared to the user's pre-loaded commands to activate the further corresponding actions.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39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0F8A513-77F6-4202-ACF4-B31B33D121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197259"/>
            <a:ext cx="4038600" cy="3331845"/>
          </a:xfrm>
          <a:noFill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73DBB2-3C05-406B-AAB4-AD93100BD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>
                <a:ea typeface="MS PGothic"/>
              </a:rPr>
              <a:t>Once the webcam is on, every frame is captured and converted to gray scale 2D image. </a:t>
            </a: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r>
              <a:rPr lang="en-US" sz="2000">
                <a:ea typeface="MS PGothic"/>
              </a:rPr>
              <a:t>Landmarks (28, 8) are used to draw straight line to measure the face tilt angle. </a:t>
            </a:r>
          </a:p>
          <a:p>
            <a:pPr marL="0" indent="0">
              <a:buNone/>
            </a:pPr>
            <a:endParaRPr lang="en-US" sz="2000">
              <a:ea typeface="MS PGothic"/>
            </a:endParaRPr>
          </a:p>
          <a:p>
            <a:pPr marL="0" indent="0" algn="just">
              <a:buNone/>
            </a:pPr>
            <a:r>
              <a:rPr lang="en-US" sz="2000">
                <a:ea typeface="MS PGothic"/>
              </a:rPr>
              <a:t>If angle is ~90 degrees to x-axis. Then, landmark (66) locations are returned to the robotic arm for mask placement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56B3F-85FF-40C2-9F97-825428DD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</p:spPr>
        <p:txBody>
          <a:bodyPr wrap="square" anchor="t">
            <a:normAutofit/>
          </a:bodyPr>
          <a:lstStyle/>
          <a:p>
            <a:r>
              <a:rPr lang="en-US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05519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1FD48-F8C7-4CC6-B4BC-F9D5539CD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Demo - Facial Recognition</a:t>
            </a:r>
            <a:endParaRPr lang="en-US"/>
          </a:p>
        </p:txBody>
      </p:sp>
      <p:pic>
        <p:nvPicPr>
          <p:cNvPr id="11" name="Picture 11">
            <a:hlinkClick r:id="" action="ppaction://media"/>
            <a:extLst>
              <a:ext uri="{FF2B5EF4-FFF2-40B4-BE49-F238E27FC236}">
                <a16:creationId xmlns:a16="http://schemas.microsoft.com/office/drawing/2014/main" id="{8A537BEC-9DC5-4469-834C-E721B4F3E11D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65728" y="1635816"/>
            <a:ext cx="7555522" cy="4568791"/>
          </a:xfrm>
        </p:spPr>
      </p:pic>
    </p:spTree>
    <p:extLst>
      <p:ext uri="{BB962C8B-B14F-4D97-AF65-F5344CB8AC3E}">
        <p14:creationId xmlns:p14="http://schemas.microsoft.com/office/powerpoint/2010/main" val="58549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5D9AD0-BDA1-4557-99C4-3BB5C0162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Demo – Mask Placement</a:t>
            </a:r>
            <a:endParaRPr lang="en-US"/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92C104CC-6DFF-4670-9750-47E34B8535B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20792" y="1602341"/>
            <a:ext cx="7088037" cy="4694207"/>
          </a:xfrm>
        </p:spPr>
      </p:pic>
    </p:spTree>
    <p:extLst>
      <p:ext uri="{BB962C8B-B14F-4D97-AF65-F5344CB8AC3E}">
        <p14:creationId xmlns:p14="http://schemas.microsoft.com/office/powerpoint/2010/main" val="22867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3AE570-3DED-4D99-9D95-74D775DD2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The simulated camera is limited in its ability to pinpoint 3D coordinates on a simulated face.</a:t>
            </a:r>
            <a:endParaRPr lang="en-US"/>
          </a:p>
          <a:p>
            <a:r>
              <a:rPr lang="en-US">
                <a:ea typeface="MS PGothic"/>
              </a:rPr>
              <a:t>A real camera scanning a real face would not have these limitations.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3E0FC-45CA-4C8F-A946-A21749D44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Shortcomings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1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AF670F-6147-497C-8244-9EBF46EF3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548917"/>
              </p:ext>
            </p:extLst>
          </p:nvPr>
        </p:nvGraphicFramePr>
        <p:xfrm>
          <a:off x="208608" y="1468950"/>
          <a:ext cx="8728682" cy="5194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813">
                  <a:extLst>
                    <a:ext uri="{9D8B030D-6E8A-4147-A177-3AD203B41FA5}">
                      <a16:colId xmlns:a16="http://schemas.microsoft.com/office/drawing/2014/main" val="808373101"/>
                    </a:ext>
                  </a:extLst>
                </a:gridCol>
                <a:gridCol w="5477869">
                  <a:extLst>
                    <a:ext uri="{9D8B030D-6E8A-4147-A177-3AD203B41FA5}">
                      <a16:colId xmlns:a16="http://schemas.microsoft.com/office/drawing/2014/main" val="3698141561"/>
                    </a:ext>
                  </a:extLst>
                </a:gridCol>
              </a:tblGrid>
              <a:tr h="5515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 No. (from the day of mid-term 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971503"/>
                  </a:ext>
                </a:extLst>
              </a:tr>
              <a:tr h="92675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Design of the proposed wheelchair add-on unit and the end-effector (using SolidWorks) + Simulation of the world including the person and wheelchair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598574"/>
                  </a:ext>
                </a:extLst>
              </a:tr>
              <a:tr h="5515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Implementation of facial recognition 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93730"/>
                  </a:ext>
                </a:extLst>
              </a:tr>
              <a:tr h="790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Implementation of path planning and obstacle avoidance algorithm for the robotic 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43549"/>
                  </a:ext>
                </a:extLst>
              </a:tr>
              <a:tr h="59750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Implementation of speech recognition for Human-Robot interaction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02912"/>
                  </a:ext>
                </a:extLst>
              </a:tr>
              <a:tr h="5515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Manufacturing the unit (includes 3-D printing and other techniques)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46508"/>
                  </a:ext>
                </a:extLst>
              </a:tr>
              <a:tr h="5515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Installing all the new add-ons onto a wheelchair and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133"/>
                  </a:ext>
                </a:extLst>
              </a:tr>
              <a:tr h="3125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 (Dec 11th- Final 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Re-work based on the test results and Final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1133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972323E-ADD8-4AD0-B212-72851A0ED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Project Timeline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3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9CE70B-2D2A-4B0C-AE06-6D550B2F5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>
                <a:ea typeface="MS PGothic"/>
                <a:cs typeface="Helvetica"/>
              </a:rPr>
              <a:t>Implementing to hardware:</a:t>
            </a:r>
          </a:p>
          <a:p>
            <a:r>
              <a:rPr lang="en-US" sz="2000">
                <a:ea typeface="MS PGothic"/>
                <a:cs typeface="Helvetica"/>
              </a:rPr>
              <a:t>Mobile platform: wheelchair</a:t>
            </a:r>
            <a:endParaRPr lang="en-US"/>
          </a:p>
          <a:p>
            <a:r>
              <a:rPr lang="en-US" sz="2000">
                <a:ea typeface="MS PGothic"/>
                <a:cs typeface="Helvetica"/>
              </a:rPr>
              <a:t>Robotic arm: Jaco robot</a:t>
            </a:r>
          </a:p>
          <a:p>
            <a:r>
              <a:rPr lang="en-US" sz="2000">
                <a:ea typeface="MS PGothic"/>
                <a:cs typeface="Helvetica"/>
              </a:rPr>
              <a:t>End Effector: 3D Printing</a:t>
            </a:r>
          </a:p>
          <a:p>
            <a:r>
              <a:rPr lang="en-US" sz="2000">
                <a:ea typeface="MS PGothic"/>
                <a:cs typeface="Helvetica"/>
              </a:rPr>
              <a:t>Sensors: 3D camera, touch sensor, etc.</a:t>
            </a:r>
          </a:p>
          <a:p>
            <a:r>
              <a:rPr lang="en-US" sz="2000">
                <a:ea typeface="MS PGothic"/>
                <a:cs typeface="Helvetica"/>
              </a:rPr>
              <a:t>Control Core: Raspberry Pi</a:t>
            </a:r>
          </a:p>
          <a:p>
            <a:r>
              <a:rPr lang="en-US" sz="2000">
                <a:ea typeface="MS PGothic"/>
                <a:cs typeface="Helvetica"/>
              </a:rPr>
              <a:t>Control Interface: a console/button based on Arduino</a:t>
            </a:r>
            <a:endParaRPr lang="en-US" sz="2000">
              <a:ea typeface="MS PGothic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16A0E6-6907-4DD8-AD47-ACDA7A6CA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Future Work</a:t>
            </a:r>
            <a:endParaRPr lang="en-US"/>
          </a:p>
        </p:txBody>
      </p:sp>
      <p:pic>
        <p:nvPicPr>
          <p:cNvPr id="5" name="Picture 7" descr="A picture containing table, sink, mirror, brush&#10;&#10;Description automatically generated">
            <a:extLst>
              <a:ext uri="{FF2B5EF4-FFF2-40B4-BE49-F238E27FC236}">
                <a16:creationId xmlns:a16="http://schemas.microsoft.com/office/drawing/2014/main" id="{15E1825D-D289-47FF-A8C1-CC7720E1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7" y="4490874"/>
            <a:ext cx="2743200" cy="1568196"/>
          </a:xfrm>
          <a:prstGeom prst="rect">
            <a:avLst/>
          </a:prstGeom>
        </p:spPr>
      </p:pic>
      <p:pic>
        <p:nvPicPr>
          <p:cNvPr id="7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E62F9F60-D59D-4FA2-BD85-B5A312A7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780" y="4417989"/>
            <a:ext cx="2292441" cy="1724697"/>
          </a:xfrm>
          <a:prstGeom prst="rect">
            <a:avLst/>
          </a:prstGeom>
        </p:spPr>
      </p:pic>
      <p:pic>
        <p:nvPicPr>
          <p:cNvPr id="9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BA637A32-3A0C-4841-A8C6-15CF814DD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513" y="4506875"/>
            <a:ext cx="2743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01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F88529-7D59-4C63-9A7E-466AF965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ea typeface="MS PGothic"/>
              </a:rPr>
              <a:t>Mobile platform: </a:t>
            </a:r>
            <a:r>
              <a:rPr lang="en-US" sz="2400">
                <a:ea typeface="MS PGothic"/>
                <a:cs typeface="Helvetica"/>
              </a:rPr>
              <a:t>wheelchair</a:t>
            </a:r>
            <a:endParaRPr lang="en-US" sz="2400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Robotic arm: Jaco robot</a:t>
            </a:r>
            <a:endParaRPr lang="en-US" sz="2400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End Effector: 3D Printing</a:t>
            </a:r>
            <a:endParaRPr lang="en-US"/>
          </a:p>
          <a:p>
            <a:r>
              <a:rPr lang="en-US" sz="2400">
                <a:ea typeface="MS PGothic"/>
                <a:cs typeface="Helvetica"/>
              </a:rPr>
              <a:t>Sensors: 3D camera, touch sensor, etc.</a:t>
            </a:r>
            <a:endParaRPr lang="en-US" sz="2400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Control Core: Raspberry Pi</a:t>
            </a:r>
          </a:p>
          <a:p>
            <a:r>
              <a:rPr lang="en-US" sz="2400">
                <a:ea typeface="MS PGothic"/>
                <a:cs typeface="Helvetica"/>
              </a:rPr>
              <a:t>Control Interface: a console/button based on Arduino  </a:t>
            </a:r>
            <a:endParaRPr lang="en-US" sz="2400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3E01A-944D-4D11-B0EA-8299AF387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Hardware Design</a:t>
            </a:r>
            <a:endParaRPr lang="en-US"/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94F42CB1-EA66-47BE-9B8E-A48FEF61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80" y="4417989"/>
            <a:ext cx="2292441" cy="1724697"/>
          </a:xfrm>
          <a:prstGeom prst="rect">
            <a:avLst/>
          </a:prstGeom>
        </p:spPr>
      </p:pic>
      <p:pic>
        <p:nvPicPr>
          <p:cNvPr id="6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5B3292AE-587D-4C0E-BBC1-C5E74372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13" y="4506875"/>
            <a:ext cx="2743200" cy="1536192"/>
          </a:xfrm>
          <a:prstGeom prst="rect">
            <a:avLst/>
          </a:prstGeom>
        </p:spPr>
      </p:pic>
      <p:pic>
        <p:nvPicPr>
          <p:cNvPr id="7" name="Picture 7" descr="A picture containing table, sink, mirror, brush&#10;&#10;Description automatically generated">
            <a:extLst>
              <a:ext uri="{FF2B5EF4-FFF2-40B4-BE49-F238E27FC236}">
                <a16:creationId xmlns:a16="http://schemas.microsoft.com/office/drawing/2014/main" id="{0CE3E242-88F9-48EB-8C19-36FBDF0AE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87" y="4490874"/>
            <a:ext cx="2743200" cy="15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Erickson, Zackory, et al. “Assistive Gym: A Physics Simulation Framework for Assistive Robotics.” ArXiv:1910.04700 [Cs], Oct. 2019. arXiv.org, </a:t>
            </a:r>
            <a:r>
              <a:rPr lang="en-US" sz="1500" b="0" u="sng" strike="noStrike" spc="-1">
                <a:solidFill>
                  <a:srgbClr val="0000FF"/>
                </a:solidFill>
                <a:uFillTx/>
                <a:latin typeface="Arial"/>
                <a:hlinkClick r:id="rId2"/>
              </a:rPr>
              <a:t>http://arxiv.org/abs/1910.04700</a:t>
            </a: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Ruiz, Nataniel, et al. “Fine-Grained Head Pose Estimation Without Keypoints.” ArXiv:1710.00925 [Cs], Apr. 2018. arXiv.org, </a:t>
            </a:r>
            <a:r>
              <a:rPr lang="en-US" sz="1500" b="0" u="sng" strike="noStrike" spc="-1">
                <a:solidFill>
                  <a:srgbClr val="0000FF"/>
                </a:solidFill>
                <a:uFillTx/>
                <a:latin typeface="Arial"/>
                <a:hlinkClick r:id="rId3"/>
              </a:rPr>
              <a:t>http://arxiv.org/abs/1710.00925</a:t>
            </a: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GE Additive Community Face Mask Frame | NIH 3D Print Exchange. https://3dprint.nih.gov/discover/3dpx-013512. Accessed 19 Oct. 2020.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Lei, Z., Yang, J., &amp; Zhuang, Z. (2014). A Novel Algorithm for Determining Contact Area Between a Respirator and a Headform. Journal of Occupational and Environmental Hygiene, 11(4), 227–237. doi:10.1080/15459624.2013.858818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Saraiji, MHD Yamen, et al. “Fusion: Full Body Surrogacy for Collaborative Communication.” ACM SIGGRAPH 2018 Emerging Technologies, ACM, 2018, pp. 1–2. DOI.org (Crossref), doi:10.1145/3214907.3214912.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Verburg, Gerbrand, et al. “Manus: The Evolution of an Assistive Technology.” Technology and Disability, vol. 5, no. 2, Oct. 1996, pp. 217–28. DOI.org (Crossref), doi:10.3233/TAD-1996-5209.</a:t>
            </a:r>
            <a:endParaRPr lang="en-US" sz="15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Loughran, Sean. “Alternative Ways to Control a Power Wheelchair.” ATandMe, 31 July 2015, https://www.atandme.com/?p=950.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References</a:t>
            </a:r>
            <a:endParaRPr lang="en-US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419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oaster, sitting, table, front&#10;&#10;Description automatically generated">
            <a:extLst>
              <a:ext uri="{FF2B5EF4-FFF2-40B4-BE49-F238E27FC236}">
                <a16:creationId xmlns:a16="http://schemas.microsoft.com/office/drawing/2014/main" id="{DD21A9A8-A22D-4A1C-ACF7-1EBE01FA7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8" y="1672305"/>
            <a:ext cx="8963025" cy="4122991"/>
          </a:xfrm>
          <a:noFill/>
        </p:spPr>
      </p:pic>
    </p:spTree>
    <p:extLst>
      <p:ext uri="{BB962C8B-B14F-4D97-AF65-F5344CB8AC3E}">
        <p14:creationId xmlns:p14="http://schemas.microsoft.com/office/powerpoint/2010/main" val="300200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8AD330-5733-4094-85D8-27A880DB0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People who suffer from mobility impairments cannot easily put on or take off COVID-19 masks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8A6A73-E57A-4593-8962-55DB7E269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Problem Statement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8A1478-1046-401E-B794-47095DB7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25" y="363482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7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Arm Component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556920" y="2021760"/>
            <a:ext cx="2562840" cy="185688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731520" y="3868920"/>
            <a:ext cx="21027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1</a:t>
            </a:r>
            <a:r>
              <a:rPr lang="en-US" sz="1200" b="0" strike="noStrike" spc="-1">
                <a:latin typeface="Arial"/>
              </a:rPr>
              <a:t>. Related work from </a:t>
            </a:r>
            <a:r>
              <a:rPr lang="en-US" sz="1200" b="0" strike="noStrike" spc="-1" err="1">
                <a:latin typeface="Arial"/>
              </a:rPr>
              <a:t>Saraiji</a:t>
            </a:r>
            <a:r>
              <a:rPr lang="en-US" sz="1200" b="0" strike="noStrike" spc="-1">
                <a:latin typeface="Arial"/>
              </a:rPr>
              <a:t> et al. 2018.</a:t>
            </a:r>
          </a:p>
        </p:txBody>
      </p:sp>
      <p:pic>
        <p:nvPicPr>
          <p:cNvPr id="94" name="Picture 93"/>
          <p:cNvPicPr/>
          <p:nvPr/>
        </p:nvPicPr>
        <p:blipFill>
          <a:blip r:embed="rId3"/>
          <a:stretch/>
        </p:blipFill>
        <p:spPr>
          <a:xfrm>
            <a:off x="1188720" y="4402440"/>
            <a:ext cx="1287000" cy="173664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274320" y="6139440"/>
            <a:ext cx="335016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2</a:t>
            </a:r>
            <a:r>
              <a:rPr lang="en-US" sz="1200" b="0" strike="noStrike" spc="-1">
                <a:latin typeface="Arial"/>
              </a:rPr>
              <a:t>. Early wheelchair-mounted arm prototype (circa 1996)</a:t>
            </a:r>
          </a:p>
        </p:txBody>
      </p:sp>
      <p:sp>
        <p:nvSpPr>
          <p:cNvPr id="96" name="CustomShape 4"/>
          <p:cNvSpPr/>
          <p:nvPr/>
        </p:nvSpPr>
        <p:spPr>
          <a:xfrm>
            <a:off x="4754880" y="1920240"/>
            <a:ext cx="3565800" cy="429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Robot arm mounted to wheelchair</a:t>
            </a:r>
            <a:endParaRPr lang="en-US"/>
          </a:p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Different options for the mount point</a:t>
            </a:r>
          </a:p>
          <a:p>
            <a:pPr marL="343535" indent="-3429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N-</a:t>
            </a:r>
            <a:r>
              <a:rPr lang="en-US" sz="2400" b="0" strike="noStrike" spc="-1" err="1">
                <a:latin typeface="Arial"/>
              </a:rPr>
              <a:t>DoF</a:t>
            </a:r>
            <a:r>
              <a:rPr lang="en-US" sz="2400" b="0" strike="noStrike" spc="-1">
                <a:latin typeface="Arial"/>
              </a:rPr>
              <a:t> – </a:t>
            </a:r>
            <a:r>
              <a:rPr lang="en-US" sz="2400" spc="-1">
                <a:latin typeface="Arial"/>
              </a:rPr>
              <a:t>still to be determined</a:t>
            </a:r>
            <a:r>
              <a:rPr lang="en-US" sz="2400" b="0" strike="noStrike" spc="-1">
                <a:latin typeface="Arial"/>
              </a:rPr>
              <a:t> based on mount point and desired workspace</a:t>
            </a:r>
          </a:p>
        </p:txBody>
      </p:sp>
    </p:spTree>
    <p:extLst>
      <p:ext uri="{BB962C8B-B14F-4D97-AF65-F5344CB8AC3E}">
        <p14:creationId xmlns:p14="http://schemas.microsoft.com/office/powerpoint/2010/main" val="1809063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Mask End Effector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731520" y="1737720"/>
            <a:ext cx="1645920" cy="274248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548640" y="4480560"/>
            <a:ext cx="2011320" cy="77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3</a:t>
            </a:r>
            <a:r>
              <a:rPr lang="en-US" sz="1200" b="0" strike="noStrike" spc="-1">
                <a:latin typeface="Arial"/>
              </a:rPr>
              <a:t>. Similar idea for mask frame, but in our case, attached to the robot arm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3034080" y="1749600"/>
            <a:ext cx="1580760" cy="273060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2651760" y="4395600"/>
            <a:ext cx="2326320" cy="90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latin typeface="Arial"/>
              </a:rPr>
              <a:t>Figure </a:t>
            </a:r>
            <a:r>
              <a:rPr lang="en-US" sz="1200" spc="-1">
                <a:latin typeface="Arial"/>
              </a:rPr>
              <a:t>4</a:t>
            </a:r>
            <a:r>
              <a:rPr lang="en-US" sz="1200" b="0" strike="noStrike" spc="-1">
                <a:latin typeface="Arial"/>
              </a:rPr>
              <a:t>. Contact area between average human face and N95 mask.</a:t>
            </a:r>
          </a:p>
        </p:txBody>
      </p:sp>
      <p:sp>
        <p:nvSpPr>
          <p:cNvPr id="102" name="CustomShape 4"/>
          <p:cNvSpPr/>
          <p:nvPr/>
        </p:nvSpPr>
        <p:spPr>
          <a:xfrm>
            <a:off x="5029200" y="1828800"/>
            <a:ext cx="3565800" cy="429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Custom end effector that holds a standard (N95) mask</a:t>
            </a:r>
            <a:endParaRPr lang="en-US"/>
          </a:p>
          <a:p>
            <a:pPr marL="343535" indent="-3429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spc="-1">
                <a:latin typeface="Arial"/>
              </a:rPr>
              <a:t>Frame made of metal or plastic with clips to fix the mask in place</a:t>
            </a:r>
            <a:endParaRPr lang="en-US"/>
          </a:p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Minimal contact with the user's face</a:t>
            </a:r>
          </a:p>
        </p:txBody>
      </p:sp>
    </p:spTree>
    <p:extLst>
      <p:ext uri="{BB962C8B-B14F-4D97-AF65-F5344CB8AC3E}">
        <p14:creationId xmlns:p14="http://schemas.microsoft.com/office/powerpoint/2010/main" val="912483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Face Recognition System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1649880" y="4023360"/>
            <a:ext cx="2020680" cy="214524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1645920" y="6159240"/>
            <a:ext cx="211608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latin typeface="Arial"/>
              </a:rPr>
              <a:t>Figure </a:t>
            </a:r>
            <a:r>
              <a:rPr lang="en-US" sz="1000" spc="-1">
                <a:latin typeface="Arial"/>
              </a:rPr>
              <a:t>6</a:t>
            </a:r>
            <a:r>
              <a:rPr lang="en-US" sz="1000" b="0" strike="noStrike" spc="-1">
                <a:latin typeface="Arial"/>
              </a:rPr>
              <a:t>. Head pose estimation from trained CNN (Ruiz et al. 2018)</a:t>
            </a:r>
          </a:p>
        </p:txBody>
      </p:sp>
      <p:pic>
        <p:nvPicPr>
          <p:cNvPr id="106" name="Picture 105"/>
          <p:cNvPicPr/>
          <p:nvPr/>
        </p:nvPicPr>
        <p:blipFill>
          <a:blip r:embed="rId3"/>
          <a:srcRect l="48251" t="17386" r="37734" b="60691"/>
          <a:stretch/>
        </p:blipFill>
        <p:spPr>
          <a:xfrm>
            <a:off x="548640" y="1828800"/>
            <a:ext cx="1495800" cy="127800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4"/>
          <a:srcRect l="51252" t="22860" r="38733" b="57044"/>
          <a:stretch/>
        </p:blipFill>
        <p:spPr>
          <a:xfrm>
            <a:off x="2152080" y="1828800"/>
            <a:ext cx="1175400" cy="128916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5"/>
          <a:srcRect l="51252" t="22860" r="37734" b="58867"/>
          <a:stretch/>
        </p:blipFill>
        <p:spPr>
          <a:xfrm>
            <a:off x="3435120" y="1828800"/>
            <a:ext cx="1410840" cy="127836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1083960" y="3200400"/>
            <a:ext cx="32133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latin typeface="Arial"/>
              </a:rPr>
              <a:t>Figure </a:t>
            </a:r>
            <a:r>
              <a:rPr lang="en-US" sz="1000" spc="-1">
                <a:latin typeface="Arial"/>
              </a:rPr>
              <a:t>5</a:t>
            </a:r>
            <a:r>
              <a:rPr lang="en-US" sz="1000" b="0" strike="noStrike" spc="-1">
                <a:latin typeface="Arial"/>
              </a:rPr>
              <a:t>. Possible head orientations expected (Erickson et al. 2019)</a:t>
            </a:r>
          </a:p>
        </p:txBody>
      </p:sp>
      <p:sp>
        <p:nvSpPr>
          <p:cNvPr id="110" name="CustomShape 4"/>
          <p:cNvSpPr/>
          <p:nvPr/>
        </p:nvSpPr>
        <p:spPr>
          <a:xfrm>
            <a:off x="5303520" y="1737360"/>
            <a:ext cx="3565800" cy="429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Camera mounted on wheelchair pointed to user's face</a:t>
            </a:r>
            <a:endParaRPr lang="en-US"/>
          </a:p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Determine head position and orientation in world frame</a:t>
            </a:r>
          </a:p>
          <a:p>
            <a:pPr marL="343535" indent="-3429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Use existing </a:t>
            </a:r>
            <a:r>
              <a:rPr lang="en-US" sz="2400" spc="-1">
                <a:latin typeface="Arial"/>
              </a:rPr>
              <a:t>ML algorithms for</a:t>
            </a:r>
            <a:r>
              <a:rPr lang="en-US" sz="2400" b="0" strike="noStrike" spc="-1">
                <a:latin typeface="Arial"/>
              </a:rPr>
              <a:t>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21094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FCB97C-5721-42BD-A7E2-5BDDAE9E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69" y="1600200"/>
            <a:ext cx="8229600" cy="4525963"/>
          </a:xfrm>
        </p:spPr>
        <p:txBody>
          <a:bodyPr/>
          <a:lstStyle/>
          <a:p>
            <a:r>
              <a:rPr lang="en-US" sz="2400">
                <a:ea typeface="MS PGothic"/>
                <a:cs typeface="Helvetica"/>
              </a:rPr>
              <a:t>Face Recognition: OpenCV</a:t>
            </a:r>
            <a:endParaRPr lang="en-US" sz="2400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Machine learning: </a:t>
            </a:r>
            <a:r>
              <a:rPr lang="en-US" sz="2400" err="1">
                <a:ea typeface="MS PGothic"/>
                <a:cs typeface="Helvetica"/>
              </a:rPr>
              <a:t>PyTorch</a:t>
            </a:r>
            <a:endParaRPr lang="en-US" sz="2400" err="1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Robot Control: ROS</a:t>
            </a:r>
            <a:endParaRPr lang="en-US" sz="2400">
              <a:cs typeface="Helvetica"/>
            </a:endParaRPr>
          </a:p>
          <a:p>
            <a:r>
              <a:rPr lang="en-US" sz="2400">
                <a:ea typeface="MS PGothic"/>
                <a:cs typeface="Helvetica"/>
              </a:rPr>
              <a:t>Programming Languages: Python, C/C++</a:t>
            </a:r>
            <a:endParaRPr lang="en-US" sz="2400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13973-57AC-4C90-93F8-6EE1ED679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Methodology - Software Design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9CF9052-6391-4C42-B184-9DD0F6A6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87" y="3551965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9D9C3A7-F86D-479C-B6FD-444F9A36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24" y="3495981"/>
            <a:ext cx="2743200" cy="1497932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16CA52F2-8D74-4FCB-B13C-39B92D6B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5035835"/>
            <a:ext cx="2743200" cy="11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6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40714-5953-4241-A426-0101E7D7A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/>
              <a:t>Software Design</a:t>
            </a:r>
          </a:p>
          <a:p>
            <a:r>
              <a:rPr lang="en-US"/>
              <a:t>Simulation</a:t>
            </a:r>
          </a:p>
          <a:p>
            <a:r>
              <a:rPr lang="en-US"/>
              <a:t>Hardware Design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BED54-3641-4028-A7BB-6F61D02B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</p:spPr>
        <p:txBody>
          <a:bodyPr wrap="square" anchor="t">
            <a:normAutofit/>
          </a:bodyPr>
          <a:lstStyle/>
          <a:p>
            <a:r>
              <a:rPr lang="en-US"/>
              <a:t>Methodology</a:t>
            </a:r>
          </a:p>
        </p:txBody>
      </p:sp>
      <p:pic>
        <p:nvPicPr>
          <p:cNvPr id="5" name="Picture 5" descr="A picture containing indoor, object, microscope, sitting&#10;&#10;Description automatically generated">
            <a:extLst>
              <a:ext uri="{FF2B5EF4-FFF2-40B4-BE49-F238E27FC236}">
                <a16:creationId xmlns:a16="http://schemas.microsoft.com/office/drawing/2014/main" id="{A3B8941E-6CBF-4D8A-845B-7B5E7700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006" y="1725183"/>
            <a:ext cx="4771622" cy="3675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EC982-2252-4488-9C46-212FECE1EA77}"/>
              </a:ext>
            </a:extLst>
          </p:cNvPr>
          <p:cNvSpPr txBox="1"/>
          <p:nvPr/>
        </p:nvSpPr>
        <p:spPr>
          <a:xfrm>
            <a:off x="3801414" y="5400541"/>
            <a:ext cx="48682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Arial"/>
                <a:ea typeface="MS PGothic"/>
                <a:cs typeface="Arial"/>
              </a:rPr>
              <a:t>(</a:t>
            </a:r>
            <a:r>
              <a:rPr lang="en-US" sz="1000" i="1">
                <a:latin typeface="Arial"/>
                <a:ea typeface="MS PGothic"/>
                <a:cs typeface="Arial"/>
              </a:rPr>
              <a:t>Taken by </a:t>
            </a:r>
            <a:r>
              <a:rPr lang="en-US" sz="1000" i="1" err="1">
                <a:latin typeface="Arial"/>
                <a:ea typeface="MS PGothic"/>
                <a:cs typeface="Arial"/>
              </a:rPr>
              <a:t>Xinchao</a:t>
            </a:r>
            <a:r>
              <a:rPr lang="en-US" sz="1000" i="1">
                <a:latin typeface="Arial"/>
                <a:ea typeface="MS PGothic"/>
                <a:cs typeface="Arial"/>
              </a:rPr>
              <a:t> Song in the Northeastern robotics lab at ISEC</a:t>
            </a:r>
            <a:r>
              <a:rPr lang="en-US" sz="1000">
                <a:latin typeface="Arial"/>
                <a:ea typeface="MS PGothic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967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A9BD-BCA3-47CB-9A96-3433244B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2400" err="1">
                <a:ea typeface="MS PGothic"/>
                <a:cs typeface="Helvetica"/>
              </a:rPr>
              <a:t>PyBullet</a:t>
            </a:r>
            <a:r>
              <a:rPr lang="en-US" sz="2400">
                <a:ea typeface="MS PGothic"/>
                <a:cs typeface="Helvetica"/>
              </a:rPr>
              <a:t>/</a:t>
            </a:r>
            <a:r>
              <a:rPr lang="en-US" sz="2400" err="1">
                <a:ea typeface="MS PGothic"/>
                <a:cs typeface="Helvetica"/>
              </a:rPr>
              <a:t>MuJoCo</a:t>
            </a:r>
            <a:endParaRPr lang="en-US" sz="240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99327-D597-4709-B353-D02B5274E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Methodology - Simulation</a:t>
            </a:r>
            <a:endParaRPr lang="en-US">
              <a:cs typeface="Helvetica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0E14E3D-3376-410E-B01D-66FF54FF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6" y="2239099"/>
            <a:ext cx="7471656" cy="373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B7BE6-0BA8-4F84-BF8A-C7DAE774CF6B}"/>
              </a:ext>
            </a:extLst>
          </p:cNvPr>
          <p:cNvSpPr txBox="1"/>
          <p:nvPr/>
        </p:nvSpPr>
        <p:spPr>
          <a:xfrm>
            <a:off x="784019" y="5933690"/>
            <a:ext cx="77671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Arial"/>
                <a:ea typeface="MS PGothic"/>
                <a:cs typeface="Arial"/>
              </a:rPr>
              <a:t>(</a:t>
            </a:r>
            <a:r>
              <a:rPr lang="en-US" sz="1000" i="1">
                <a:latin typeface="Arial"/>
                <a:ea typeface="MS PGothic"/>
                <a:cs typeface="Arial"/>
              </a:rPr>
              <a:t>From Erickson, Zackory M. et al. “Assistive VR Gym: Interactions with Real People to Improve Virtual Assistive Robots.” 2020 29th IEEE International Conference on Robot and Human Interactive Communication (RO-MAN) (2020): 299-306</a:t>
            </a:r>
            <a:r>
              <a:rPr lang="en-US" sz="1000">
                <a:latin typeface="Arial"/>
                <a:ea typeface="MS PGothic"/>
                <a:cs typeface="Arial"/>
              </a:rPr>
              <a:t>.)</a:t>
            </a:r>
            <a:endParaRPr lang="en-US" sz="1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88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Control Interface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2"/>
          <a:srcRect r="23192"/>
          <a:stretch/>
        </p:blipFill>
        <p:spPr>
          <a:xfrm>
            <a:off x="1324440" y="4297680"/>
            <a:ext cx="2193840" cy="1599480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rcRect b="44620"/>
          <a:stretch/>
        </p:blipFill>
        <p:spPr>
          <a:xfrm>
            <a:off x="3610080" y="4297680"/>
            <a:ext cx="2285640" cy="164520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4"/>
          <a:stretch/>
        </p:blipFill>
        <p:spPr>
          <a:xfrm>
            <a:off x="5987520" y="4297680"/>
            <a:ext cx="1418760" cy="164556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2093040" y="6019200"/>
            <a:ext cx="4626000" cy="28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1400" b="0" strike="noStrike" spc="-1">
                <a:latin typeface="Arial"/>
              </a:rPr>
              <a:t>Figure </a:t>
            </a:r>
            <a:r>
              <a:rPr lang="en-US" sz="1400" spc="-1">
                <a:latin typeface="Arial"/>
              </a:rPr>
              <a:t>7</a:t>
            </a:r>
            <a:r>
              <a:rPr lang="en-US" sz="1400" b="0" strike="noStrike" spc="-1">
                <a:latin typeface="Arial"/>
              </a:rPr>
              <a:t>. Various interfaces for wheelchair-bound users</a:t>
            </a:r>
            <a:r>
              <a:rPr lang="en-US" sz="1400" spc="-1">
                <a:latin typeface="Arial"/>
              </a:rPr>
              <a:t> 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40080" y="1737360"/>
            <a:ext cx="7954920" cy="21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Different options for control input, depending on the user's capabilities (joystick, touchpad, voice, etc.)</a:t>
            </a:r>
            <a:endParaRPr lang="en-US"/>
          </a:p>
          <a:p>
            <a:pPr marL="343535" indent="-3429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400" b="0" strike="noStrike" spc="-1">
                <a:latin typeface="Arial"/>
              </a:rPr>
              <a:t>Initial choice is a touch interface (button) as part of project deliverables</a:t>
            </a:r>
          </a:p>
        </p:txBody>
      </p:sp>
    </p:spTree>
    <p:extLst>
      <p:ext uri="{BB962C8B-B14F-4D97-AF65-F5344CB8AC3E}">
        <p14:creationId xmlns:p14="http://schemas.microsoft.com/office/powerpoint/2010/main" val="212225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4CABD19-072D-4449-9631-88090F66C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467" y="3137365"/>
            <a:ext cx="4481531" cy="30459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2A6B96-3908-4CFD-AE99-D4149588B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377" y="888814"/>
            <a:ext cx="8229600" cy="762000"/>
          </a:xfrm>
        </p:spPr>
        <p:txBody>
          <a:bodyPr/>
          <a:lstStyle/>
          <a:p>
            <a:r>
              <a:rPr lang="en-US">
                <a:ea typeface="MS PGothic"/>
              </a:rPr>
              <a:t>HAAT Model</a:t>
            </a:r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7B25B9B-7B94-4B03-A4DF-27B3E8FBEE80}"/>
              </a:ext>
            </a:extLst>
          </p:cNvPr>
          <p:cNvCxnSpPr/>
          <p:nvPr/>
        </p:nvCxnSpPr>
        <p:spPr>
          <a:xfrm flipH="1">
            <a:off x="4505674" y="1959023"/>
            <a:ext cx="519623" cy="16061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81A188C-F8EA-423F-B078-DFD46956D960}"/>
              </a:ext>
            </a:extLst>
          </p:cNvPr>
          <p:cNvCxnSpPr/>
          <p:nvPr/>
        </p:nvCxnSpPr>
        <p:spPr>
          <a:xfrm>
            <a:off x="3000268" y="2920133"/>
            <a:ext cx="1099980" cy="16988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ACA384-909A-4D53-92AF-B40CBBCE7C42}"/>
              </a:ext>
            </a:extLst>
          </p:cNvPr>
          <p:cNvSpPr/>
          <p:nvPr/>
        </p:nvSpPr>
        <p:spPr>
          <a:xfrm>
            <a:off x="5031626" y="1492966"/>
            <a:ext cx="2685837" cy="13361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Arial"/>
                <a:cs typeface="Arial"/>
              </a:rPr>
              <a:t>A robotic arm mounted on top of the wheelchair for placing mask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EAA5F-879F-42AD-A881-878F93D2C659}"/>
              </a:ext>
            </a:extLst>
          </p:cNvPr>
          <p:cNvSpPr/>
          <p:nvPr/>
        </p:nvSpPr>
        <p:spPr>
          <a:xfrm>
            <a:off x="585629" y="2201015"/>
            <a:ext cx="2365291" cy="14373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Arial"/>
                <a:cs typeface="Arial"/>
              </a:rPr>
              <a:t>People suffering from mobility impairment.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E30098-17A1-441C-B242-2B8D8B4749DC}"/>
              </a:ext>
            </a:extLst>
          </p:cNvPr>
          <p:cNvSpPr/>
          <p:nvPr/>
        </p:nvSpPr>
        <p:spPr>
          <a:xfrm>
            <a:off x="6599558" y="3094641"/>
            <a:ext cx="2348421" cy="1260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To safely interact/ co-work with other people during the time of covid-19</a:t>
            </a:r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815C-5A12-4462-87B9-8C5B6B6C7003}"/>
              </a:ext>
            </a:extLst>
          </p:cNvPr>
          <p:cNvCxnSpPr/>
          <p:nvPr/>
        </p:nvCxnSpPr>
        <p:spPr>
          <a:xfrm flipH="1">
            <a:off x="5311787" y="3726771"/>
            <a:ext cx="1295681" cy="11084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EA2610-2115-4108-A494-32049347531C}"/>
              </a:ext>
            </a:extLst>
          </p:cNvPr>
          <p:cNvSpPr/>
          <p:nvPr/>
        </p:nvSpPr>
        <p:spPr>
          <a:xfrm>
            <a:off x="2385538" y="6185696"/>
            <a:ext cx="4777823" cy="560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Both Indoor and outdoor, where exist another human in the environment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C5301-C946-447A-9761-C1AE9EFBC783}"/>
              </a:ext>
            </a:extLst>
          </p:cNvPr>
          <p:cNvCxnSpPr/>
          <p:nvPr/>
        </p:nvCxnSpPr>
        <p:spPr>
          <a:xfrm flipV="1">
            <a:off x="5581509" y="5766245"/>
            <a:ext cx="3375" cy="418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0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5B377F-40F6-482D-8886-4BCCDDA7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Simulation conducted with assistive-gym and </a:t>
            </a:r>
            <a:r>
              <a:rPr lang="en-US" err="1">
                <a:ea typeface="MS PGothic"/>
              </a:rPr>
              <a:t>PyBullet</a:t>
            </a:r>
            <a:endParaRPr lang="en-US">
              <a:ea typeface="MS PGothic"/>
            </a:endParaRPr>
          </a:p>
          <a:p>
            <a:r>
              <a:rPr lang="en-US">
                <a:ea typeface="MS PGothic"/>
              </a:rPr>
              <a:t>Simulated user's head in different orientations and moved arm to match the head in each trial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BA5D0E-0A05-481D-AE4E-EC03B59B3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Our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0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14330B-5207-4CC6-A899-2B6E883E2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ea typeface="MS PGothic"/>
                <a:cs typeface="Helvetica"/>
              </a:rPr>
              <a:t>An apparatus that successfully places/removes mask over person's face</a:t>
            </a:r>
          </a:p>
          <a:p>
            <a:r>
              <a:rPr lang="en-US" sz="2800">
                <a:ea typeface="MS PGothic"/>
                <a:cs typeface="Helvetica"/>
              </a:rPr>
              <a:t>Apparatus should take up minimal space </a:t>
            </a:r>
          </a:p>
          <a:p>
            <a:r>
              <a:rPr lang="en-US" sz="2800">
                <a:ea typeface="MS PGothic"/>
                <a:cs typeface="Helvetica"/>
              </a:rPr>
              <a:t>Apparatus must be of reasonable size &amp; weight</a:t>
            </a:r>
            <a:endParaRPr lang="en-US" sz="2800"/>
          </a:p>
          <a:p>
            <a:r>
              <a:rPr lang="en-US" sz="2800">
                <a:ea typeface="MS PGothic"/>
                <a:cs typeface="Helvetica"/>
              </a:rPr>
              <a:t>Easy to control by user</a:t>
            </a:r>
            <a:endParaRPr lang="en-US" sz="2800"/>
          </a:p>
          <a:p>
            <a:endParaRPr lang="en-US" sz="2800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4DBDE-1146-4FB8-886E-6CB8D5C2D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Hardware Requirements </a:t>
            </a:r>
            <a:endParaRPr lang="en-US"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43580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81CF1-1896-48CC-BD7C-F6673058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We will need a controller that can tell the apparatus to move when activated</a:t>
            </a:r>
            <a:endParaRPr lang="en-US"/>
          </a:p>
          <a:p>
            <a:r>
              <a:rPr lang="en-US">
                <a:ea typeface="MS PGothic"/>
              </a:rPr>
              <a:t>Will require facial recognition software to determine how to move the apparatus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9556C-3243-496E-ACAF-6BA9E20AA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Software Requirements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4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2DEE-3707-4665-AF2F-977F3384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Implementation Features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3BCD9-C1CA-4133-807A-D2AE53DE6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Design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C268C-B1E5-436A-AE98-B8BD2FFF6C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>
                <a:ea typeface="MS PGothic"/>
                <a:cs typeface="Helvetica"/>
              </a:rPr>
              <a:t>Apparatus takes up minimal space </a:t>
            </a:r>
            <a:endParaRPr lang="en-US"/>
          </a:p>
          <a:p>
            <a:r>
              <a:rPr lang="en-US" sz="2000">
                <a:ea typeface="MS PGothic"/>
                <a:cs typeface="Helvetica"/>
              </a:rPr>
              <a:t>Apparatus location &amp; size doesn't interfere with user</a:t>
            </a:r>
          </a:p>
          <a:p>
            <a:r>
              <a:rPr lang="en-US" sz="2000">
                <a:ea typeface="MS PGothic"/>
                <a:cs typeface="Helvetica"/>
              </a:rPr>
              <a:t>Easy to use</a:t>
            </a:r>
            <a:endParaRPr lang="en-US" sz="2000">
              <a:ea typeface="MS PGothic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1B224-97A0-4FF4-82B7-8481B43B2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Software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EB8E0-2343-4A14-89B6-4F6AB9DAB6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>
                <a:ea typeface="MS PGothic"/>
                <a:cs typeface="Helvetica"/>
              </a:rPr>
              <a:t>Facial recognition software successfully locates the user's face</a:t>
            </a:r>
          </a:p>
          <a:p>
            <a:r>
              <a:rPr lang="en-US" sz="2000">
                <a:ea typeface="MS PGothic"/>
                <a:cs typeface="Helvetica"/>
              </a:rPr>
              <a:t>The apparatus successfully places/removes the mask over the user's face</a:t>
            </a:r>
          </a:p>
        </p:txBody>
      </p:sp>
    </p:spTree>
    <p:extLst>
      <p:ext uri="{BB962C8B-B14F-4D97-AF65-F5344CB8AC3E}">
        <p14:creationId xmlns:p14="http://schemas.microsoft.com/office/powerpoint/2010/main" val="159980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3"/>
          <a:srcRect l="12118" t="21218" r="13622" b="24226"/>
          <a:stretch/>
        </p:blipFill>
        <p:spPr>
          <a:xfrm>
            <a:off x="822960" y="1828800"/>
            <a:ext cx="7680600" cy="4236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457200" y="838080"/>
            <a:ext cx="822888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C12030"/>
                </a:solidFill>
                <a:latin typeface="Arial"/>
                <a:ea typeface="MS PGothic"/>
              </a:rPr>
              <a:t>Design Overview</a:t>
            </a:r>
            <a:endParaRPr lang="en-US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202851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208FAD7A129E4DA5C584488E708D2D" ma:contentTypeVersion="2" ma:contentTypeDescription="Create a new document." ma:contentTypeScope="" ma:versionID="584636559a0b3fffd83fbb0f90814ac9">
  <xsd:schema xmlns:xsd="http://www.w3.org/2001/XMLSchema" xmlns:xs="http://www.w3.org/2001/XMLSchema" xmlns:p="http://schemas.microsoft.com/office/2006/metadata/properties" xmlns:ns2="5e458397-5ecd-4098-b0e2-cf4f206de6d1" targetNamespace="http://schemas.microsoft.com/office/2006/metadata/properties" ma:root="true" ma:fieldsID="1d5165203066047910f6a554f9f4130f" ns2:_="">
    <xsd:import namespace="5e458397-5ecd-4098-b0e2-cf4f206de6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58397-5ecd-4098-b0e2-cf4f206de6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F96B11-92D5-497A-8754-BC6F39FEB0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D3CBAA-81F8-4E7C-837E-144AB5440C0C}">
  <ds:schemaRefs>
    <ds:schemaRef ds:uri="5e458397-5ecd-4098-b0e2-cf4f206de6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CA79AA-FBF3-40D2-B828-CDA0321897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Application>Microsoft Office PowerPoint</Application>
  <PresentationFormat>On-screen Show (4:3)</PresentationFormat>
  <Slides>36</Slides>
  <Notes>22</Notes>
  <HiddenSlides>11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powerpoint_newNEU</vt:lpstr>
      <vt:lpstr>Office Theme</vt:lpstr>
      <vt:lpstr>Mask placement apparatus</vt:lpstr>
      <vt:lpstr>Introduction</vt:lpstr>
      <vt:lpstr>Problem Statement</vt:lpstr>
      <vt:lpstr>HAAT Model</vt:lpstr>
      <vt:lpstr>Our approach</vt:lpstr>
      <vt:lpstr>Hardware Requirements </vt:lpstr>
      <vt:lpstr>Software Requirements</vt:lpstr>
      <vt:lpstr>Implementation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Facial Landmark Detection</vt:lpstr>
      <vt:lpstr>Speech Recognition</vt:lpstr>
      <vt:lpstr>Algorithm</vt:lpstr>
      <vt:lpstr>Demo - Facial Recognition</vt:lpstr>
      <vt:lpstr>Demo – Mask Placement</vt:lpstr>
      <vt:lpstr>Shortcomings</vt:lpstr>
      <vt:lpstr>Project Timeline </vt:lpstr>
      <vt:lpstr>Future Work</vt:lpstr>
      <vt:lpstr>Hardware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- Software Design</vt:lpstr>
      <vt:lpstr>Methodology</vt:lpstr>
      <vt:lpstr>Methodology - Simulation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m.lyons</dc:creator>
  <cp:revision>1</cp:revision>
  <dcterms:created xsi:type="dcterms:W3CDTF">2010-04-13T14:21:50Z</dcterms:created>
  <dcterms:modified xsi:type="dcterms:W3CDTF">2020-12-15T14:57:55Z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0x0101006E208FAD7A129E4DA5C584488E708D2D</vt:lpwstr>
  </property>
</Properties>
</file>